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9" r:id="rId3"/>
    <p:sldId id="260" r:id="rId4"/>
    <p:sldId id="268" r:id="rId5"/>
    <p:sldId id="264" r:id="rId6"/>
    <p:sldId id="269" r:id="rId7"/>
    <p:sldId id="271" r:id="rId8"/>
    <p:sldId id="274" r:id="rId9"/>
  </p:sldIdLst>
  <p:sldSz cx="9144000" cy="5143500" type="screen16x9"/>
  <p:notesSz cx="9388475" cy="7102475"/>
  <p:embeddedFontLst>
    <p:embeddedFont>
      <p:font typeface="Gill Sans" panose="020B0604020202020204" charset="0"/>
      <p:regular r:id="rId11"/>
      <p:bold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iFDXO6zWLdqkVlukTUu+6bBoQM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DAEEDB-9E88-4FB5-990F-C9AE8BAE6BB4}">
  <a:tblStyle styleId="{07DAEEDB-9E88-4FB5-990F-C9AE8BAE6BB4}" styleName="Table_0">
    <a:wholeTbl>
      <a:tcTxStyle b="off" i="off">
        <a:font>
          <a:latin typeface="Gill Sans MT"/>
          <a:ea typeface="Gill Sans MT"/>
          <a:cs typeface="Gill Sans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Gill Sans MT"/>
          <a:ea typeface="Gill Sans MT"/>
          <a:cs typeface="Gill Sans MT"/>
        </a:font>
        <a:schemeClr val="lt1"/>
      </a:tcTxStyle>
      <a:tcStyle>
        <a:tcBdr/>
        <a:fill>
          <a:solidFill>
            <a:schemeClr val="accent1"/>
          </a:solidFill>
        </a:fill>
      </a:tcStyle>
    </a:lastCol>
    <a:firstCol>
      <a:tcTxStyle b="on" i="off">
        <a:font>
          <a:latin typeface="Gill Sans MT"/>
          <a:ea typeface="Gill Sans MT"/>
          <a:cs typeface="Gill Sans MT"/>
        </a:font>
        <a:schemeClr val="lt1"/>
      </a:tcTxStyle>
      <a:tcStyle>
        <a:tcBdr/>
        <a:fill>
          <a:solidFill>
            <a:schemeClr val="accent1"/>
          </a:solidFill>
        </a:fill>
      </a:tcStyle>
    </a:firstCol>
    <a:lastRow>
      <a:tcTxStyle b="on" i="off">
        <a:font>
          <a:latin typeface="Gill Sans MT"/>
          <a:ea typeface="Gill Sans MT"/>
          <a:cs typeface="Gill Sans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Gill Sans MT"/>
          <a:ea typeface="Gill Sans MT"/>
          <a:cs typeface="Gill Sans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D684A4C1-7698-498E-8566-97DBBA9A3F92}"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8950BEA-A68F-4519-9AFF-917B231E035A}" styleName="Table_2">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font>
          <a:latin typeface="Arial"/>
          <a:ea typeface="Arial"/>
          <a:cs typeface="Arial"/>
        </a:font>
        <a:schemeClr val="lt1"/>
      </a:tcTxStyle>
      <a:tcStyle>
        <a:tcBdr/>
        <a:fill>
          <a:solidFill>
            <a:schemeClr val="dk1"/>
          </a:solidFill>
        </a:fill>
      </a:tcStyle>
    </a:lastCol>
    <a:firstCol>
      <a:tcTxStyle b="on" i="off">
        <a:font>
          <a:latin typeface="Arial"/>
          <a:ea typeface="Arial"/>
          <a:cs typeface="Arial"/>
        </a:font>
        <a:schemeClr val="lt1"/>
      </a:tcTxStyle>
      <a:tcStyle>
        <a:tcBdr/>
        <a:fill>
          <a:solidFill>
            <a:schemeClr val="dk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420"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328863" y="533400"/>
            <a:ext cx="4732337"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38848" y="3373676"/>
            <a:ext cx="7510780" cy="3196114"/>
          </a:xfrm>
          <a:prstGeom prst="rect">
            <a:avLst/>
          </a:prstGeom>
          <a:noFill/>
          <a:ln>
            <a:noFill/>
          </a:ln>
        </p:spPr>
        <p:txBody>
          <a:bodyPr spcFirstLastPara="1" wrap="square" lIns="94200" tIns="94200" rIns="94200" bIns="94200"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2328863" y="533400"/>
            <a:ext cx="4732337"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938848" y="3373676"/>
            <a:ext cx="7510780" cy="31961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2328863" y="533400"/>
            <a:ext cx="4732337"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938848" y="3373676"/>
            <a:ext cx="7510780" cy="31961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r>
              <a:rPr lang="fr-CA"/>
              <a:t>Chantal</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a:spLocks noGrp="1" noRot="1" noChangeAspect="1"/>
          </p:cNvSpPr>
          <p:nvPr>
            <p:ph type="sldImg" idx="2"/>
          </p:nvPr>
        </p:nvSpPr>
        <p:spPr>
          <a:xfrm>
            <a:off x="2328863" y="533400"/>
            <a:ext cx="4732337"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4:notes"/>
          <p:cNvSpPr txBox="1">
            <a:spLocks noGrp="1"/>
          </p:cNvSpPr>
          <p:nvPr>
            <p:ph type="body" idx="1"/>
          </p:nvPr>
        </p:nvSpPr>
        <p:spPr>
          <a:xfrm>
            <a:off x="938848" y="3373676"/>
            <a:ext cx="7510780" cy="31961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r>
              <a:rPr lang="fr-CA"/>
              <a:t>Chantal</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9:notes"/>
          <p:cNvSpPr>
            <a:spLocks noGrp="1" noRot="1" noChangeAspect="1"/>
          </p:cNvSpPr>
          <p:nvPr>
            <p:ph type="sldImg" idx="2"/>
          </p:nvPr>
        </p:nvSpPr>
        <p:spPr>
          <a:xfrm>
            <a:off x="2328863" y="533400"/>
            <a:ext cx="4732337"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9:notes"/>
          <p:cNvSpPr txBox="1">
            <a:spLocks noGrp="1"/>
          </p:cNvSpPr>
          <p:nvPr>
            <p:ph type="body" idx="1"/>
          </p:nvPr>
        </p:nvSpPr>
        <p:spPr>
          <a:xfrm>
            <a:off x="938848" y="3373676"/>
            <a:ext cx="7510780" cy="3196114"/>
          </a:xfrm>
          <a:prstGeom prst="rect">
            <a:avLst/>
          </a:prstGeom>
          <a:noFill/>
          <a:ln>
            <a:noFill/>
          </a:ln>
        </p:spPr>
        <p:txBody>
          <a:bodyPr spcFirstLastPara="1" wrap="square" lIns="94200" tIns="94200" rIns="94200" bIns="94200" anchor="t" anchorCtr="0">
            <a:noAutofit/>
          </a:bodyPr>
          <a:lstStyle/>
          <a:p>
            <a:pPr marL="158750" lvl="0" indent="0" algn="l" rtl="0">
              <a:lnSpc>
                <a:spcPct val="115000"/>
              </a:lnSpc>
              <a:spcBef>
                <a:spcPts val="0"/>
              </a:spcBef>
              <a:spcAft>
                <a:spcPts val="0"/>
              </a:spcAft>
              <a:buClr>
                <a:srgbClr val="0C0C0C"/>
              </a:buClr>
              <a:buSzPts val="1800"/>
              <a:buFont typeface="Arial"/>
              <a:buNone/>
            </a:pPr>
            <a:r>
              <a:rPr lang="fr-CA">
                <a:solidFill>
                  <a:schemeClr val="dk1"/>
                </a:solidFill>
              </a:rPr>
              <a:t>Étienne?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a:spLocks noGrp="1" noRot="1" noChangeAspect="1"/>
          </p:cNvSpPr>
          <p:nvPr>
            <p:ph type="sldImg" idx="2"/>
          </p:nvPr>
        </p:nvSpPr>
        <p:spPr>
          <a:xfrm>
            <a:off x="2328863" y="533400"/>
            <a:ext cx="4732337"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7:notes"/>
          <p:cNvSpPr txBox="1">
            <a:spLocks noGrp="1"/>
          </p:cNvSpPr>
          <p:nvPr>
            <p:ph type="body" idx="1"/>
          </p:nvPr>
        </p:nvSpPr>
        <p:spPr>
          <a:xfrm>
            <a:off x="938848" y="3373676"/>
            <a:ext cx="7510780" cy="31961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r>
              <a:rPr lang="fr-CA"/>
              <a:t>Chantal</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3:notes"/>
          <p:cNvSpPr>
            <a:spLocks noGrp="1" noRot="1" noChangeAspect="1"/>
          </p:cNvSpPr>
          <p:nvPr>
            <p:ph type="sldImg" idx="2"/>
          </p:nvPr>
        </p:nvSpPr>
        <p:spPr>
          <a:xfrm>
            <a:off x="2328863" y="533400"/>
            <a:ext cx="4732337"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33:notes"/>
          <p:cNvSpPr txBox="1">
            <a:spLocks noGrp="1"/>
          </p:cNvSpPr>
          <p:nvPr>
            <p:ph type="body" idx="1"/>
          </p:nvPr>
        </p:nvSpPr>
        <p:spPr>
          <a:xfrm>
            <a:off x="938848" y="3373676"/>
            <a:ext cx="7510780" cy="3196114"/>
          </a:xfrm>
          <a:prstGeom prst="rect">
            <a:avLst/>
          </a:prstGeom>
          <a:noFill/>
          <a:ln>
            <a:noFill/>
          </a:ln>
        </p:spPr>
        <p:txBody>
          <a:bodyPr spcFirstLastPara="1" wrap="square" lIns="94200" tIns="94200" rIns="94200" bIns="94200" anchor="t" anchorCtr="0">
            <a:noAutofit/>
          </a:bodyPr>
          <a:lstStyle/>
          <a:p>
            <a:pPr marL="158750" lvl="0" indent="0" algn="l" rtl="0">
              <a:lnSpc>
                <a:spcPct val="115000"/>
              </a:lnSpc>
              <a:spcBef>
                <a:spcPts val="0"/>
              </a:spcBef>
              <a:spcAft>
                <a:spcPts val="0"/>
              </a:spcAft>
              <a:buClr>
                <a:srgbClr val="0C0C0C"/>
              </a:buClr>
              <a:buSzPts val="1800"/>
              <a:buFont typeface="Arial"/>
              <a:buNone/>
            </a:pPr>
            <a:r>
              <a:rPr lang="fr-CA">
                <a:solidFill>
                  <a:schemeClr val="dk1"/>
                </a:solidFill>
              </a:rPr>
              <a:t>Étienne?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144f2252a2_0_3:notes"/>
          <p:cNvSpPr>
            <a:spLocks noGrp="1" noRot="1" noChangeAspect="1"/>
          </p:cNvSpPr>
          <p:nvPr>
            <p:ph type="sldImg" idx="2"/>
          </p:nvPr>
        </p:nvSpPr>
        <p:spPr>
          <a:xfrm>
            <a:off x="2328863" y="533400"/>
            <a:ext cx="4732337"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3144f2252a2_0_3:notes"/>
          <p:cNvSpPr txBox="1">
            <a:spLocks noGrp="1"/>
          </p:cNvSpPr>
          <p:nvPr>
            <p:ph type="body" idx="1"/>
          </p:nvPr>
        </p:nvSpPr>
        <p:spPr>
          <a:xfrm>
            <a:off x="938848" y="3373676"/>
            <a:ext cx="7510800" cy="3196200"/>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r>
              <a:rPr lang="fr-CA"/>
              <a:t>Alicia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3:notes"/>
          <p:cNvSpPr>
            <a:spLocks noGrp="1" noRot="1" noChangeAspect="1"/>
          </p:cNvSpPr>
          <p:nvPr>
            <p:ph type="sldImg" idx="2"/>
          </p:nvPr>
        </p:nvSpPr>
        <p:spPr>
          <a:xfrm>
            <a:off x="2328863" y="533400"/>
            <a:ext cx="4732337"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p13:notes"/>
          <p:cNvSpPr txBox="1">
            <a:spLocks noGrp="1"/>
          </p:cNvSpPr>
          <p:nvPr>
            <p:ph type="body" idx="1"/>
          </p:nvPr>
        </p:nvSpPr>
        <p:spPr>
          <a:xfrm>
            <a:off x="938848" y="3373676"/>
            <a:ext cx="7510780" cy="31961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r>
              <a:rPr lang="fr-CA"/>
              <a:t>Qui va présider l’élection?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bg>
      <p:bgPr>
        <a:solidFill>
          <a:schemeClr val="accent2"/>
        </a:solidFill>
        <a:effectLst/>
      </p:bgPr>
    </p:bg>
    <p:spTree>
      <p:nvGrpSpPr>
        <p:cNvPr id="1" name="Shape 11"/>
        <p:cNvGrpSpPr/>
        <p:nvPr/>
      </p:nvGrpSpPr>
      <p:grpSpPr>
        <a:xfrm>
          <a:off x="0" y="0"/>
          <a:ext cx="0" cy="0"/>
          <a:chOff x="0" y="0"/>
          <a:chExt cx="0" cy="0"/>
        </a:xfrm>
      </p:grpSpPr>
      <p:sp>
        <p:nvSpPr>
          <p:cNvPr id="12" name="Google Shape;12;p17"/>
          <p:cNvSpPr txBox="1">
            <a:spLocks noGrp="1"/>
          </p:cNvSpPr>
          <p:nvPr>
            <p:ph type="ctrTitle"/>
          </p:nvPr>
        </p:nvSpPr>
        <p:spPr>
          <a:xfrm>
            <a:off x="1200150" y="1790058"/>
            <a:ext cx="6743700" cy="123444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2850"/>
              <a:buFont typeface="Gill Sans"/>
              <a:buNone/>
              <a:defRPr sz="285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7"/>
          <p:cNvSpPr txBox="1">
            <a:spLocks noGrp="1"/>
          </p:cNvSpPr>
          <p:nvPr>
            <p:ph type="subTitle" idx="1"/>
          </p:nvPr>
        </p:nvSpPr>
        <p:spPr>
          <a:xfrm>
            <a:off x="2021396" y="3264408"/>
            <a:ext cx="5101209" cy="929921"/>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750"/>
              </a:spcBef>
              <a:spcAft>
                <a:spcPts val="0"/>
              </a:spcAft>
              <a:buSzPts val="1500"/>
              <a:buNone/>
              <a:defRPr sz="1500">
                <a:solidFill>
                  <a:srgbClr val="FEEBB2"/>
                </a:solidFill>
              </a:defRPr>
            </a:lvl1pPr>
            <a:lvl2pPr lvl="1" algn="ctr">
              <a:lnSpc>
                <a:spcPct val="100000"/>
              </a:lnSpc>
              <a:spcBef>
                <a:spcPts val="750"/>
              </a:spcBef>
              <a:spcAft>
                <a:spcPts val="0"/>
              </a:spcAft>
              <a:buSzPts val="1500"/>
              <a:buNone/>
              <a:defRPr sz="1500"/>
            </a:lvl2pPr>
            <a:lvl3pPr lvl="2" algn="ctr">
              <a:lnSpc>
                <a:spcPct val="100000"/>
              </a:lnSpc>
              <a:spcBef>
                <a:spcPts val="750"/>
              </a:spcBef>
              <a:spcAft>
                <a:spcPts val="0"/>
              </a:spcAft>
              <a:buSzPts val="1350"/>
              <a:buNone/>
              <a:defRPr sz="1350"/>
            </a:lvl3pPr>
            <a:lvl4pPr lvl="3" algn="ctr">
              <a:lnSpc>
                <a:spcPct val="100000"/>
              </a:lnSpc>
              <a:spcBef>
                <a:spcPts val="750"/>
              </a:spcBef>
              <a:spcAft>
                <a:spcPts val="0"/>
              </a:spcAft>
              <a:buSzPts val="1200"/>
              <a:buNone/>
              <a:defRPr sz="1200"/>
            </a:lvl4pPr>
            <a:lvl5pPr lvl="4" algn="ctr">
              <a:lnSpc>
                <a:spcPct val="100000"/>
              </a:lnSpc>
              <a:spcBef>
                <a:spcPts val="750"/>
              </a:spcBef>
              <a:spcAft>
                <a:spcPts val="0"/>
              </a:spcAft>
              <a:buSzPts val="1200"/>
              <a:buNone/>
              <a:defRPr sz="1200"/>
            </a:lvl5pPr>
            <a:lvl6pPr lvl="5" algn="ctr">
              <a:lnSpc>
                <a:spcPct val="100000"/>
              </a:lnSpc>
              <a:spcBef>
                <a:spcPts val="750"/>
              </a:spcBef>
              <a:spcAft>
                <a:spcPts val="0"/>
              </a:spcAft>
              <a:buSzPts val="1200"/>
              <a:buNone/>
              <a:defRPr sz="1200"/>
            </a:lvl6pPr>
            <a:lvl7pPr lvl="6" algn="ctr">
              <a:lnSpc>
                <a:spcPct val="100000"/>
              </a:lnSpc>
              <a:spcBef>
                <a:spcPts val="750"/>
              </a:spcBef>
              <a:spcAft>
                <a:spcPts val="0"/>
              </a:spcAft>
              <a:buSzPts val="1200"/>
              <a:buNone/>
              <a:defRPr sz="1200"/>
            </a:lvl7pPr>
            <a:lvl8pPr lvl="7" algn="ctr">
              <a:lnSpc>
                <a:spcPct val="100000"/>
              </a:lnSpc>
              <a:spcBef>
                <a:spcPts val="750"/>
              </a:spcBef>
              <a:spcAft>
                <a:spcPts val="0"/>
              </a:spcAft>
              <a:buSzPts val="1200"/>
              <a:buNone/>
              <a:defRPr sz="1200"/>
            </a:lvl8pPr>
            <a:lvl9pPr lvl="8" algn="ctr">
              <a:lnSpc>
                <a:spcPct val="100000"/>
              </a:lnSpc>
              <a:spcBef>
                <a:spcPts val="750"/>
              </a:spcBef>
              <a:spcAft>
                <a:spcPts val="0"/>
              </a:spcAft>
              <a:buSzPts val="1200"/>
              <a:buNone/>
              <a:defRPr sz="1200"/>
            </a:lvl9pPr>
          </a:lstStyle>
          <a:p>
            <a:endParaRPr/>
          </a:p>
        </p:txBody>
      </p:sp>
      <p:sp>
        <p:nvSpPr>
          <p:cNvPr id="14" name="Google Shape;14;p17"/>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7"/>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7"/>
          <p:cNvSpPr>
            <a:spLocks noGrp="1"/>
          </p:cNvSpPr>
          <p:nvPr>
            <p:ph type="sldNum" idx="12"/>
          </p:nvPr>
        </p:nvSpPr>
        <p:spPr>
          <a:xfrm>
            <a:off x="8069192" y="4663440"/>
            <a:ext cx="274320" cy="27432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66"/>
        <p:cNvGrpSpPr/>
        <p:nvPr/>
      </p:nvGrpSpPr>
      <p:grpSpPr>
        <a:xfrm>
          <a:off x="0" y="0"/>
          <a:ext cx="0" cy="0"/>
          <a:chOff x="0" y="0"/>
          <a:chExt cx="0" cy="0"/>
        </a:xfrm>
      </p:grpSpPr>
      <p:sp>
        <p:nvSpPr>
          <p:cNvPr id="67" name="Google Shape;67;p28"/>
          <p:cNvSpPr txBox="1">
            <a:spLocks noGrp="1"/>
          </p:cNvSpPr>
          <p:nvPr>
            <p:ph type="title"/>
          </p:nvPr>
        </p:nvSpPr>
        <p:spPr>
          <a:xfrm>
            <a:off x="1673352" y="723519"/>
            <a:ext cx="5797296" cy="89154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8"/>
          <p:cNvSpPr txBox="1">
            <a:spLocks noGrp="1"/>
          </p:cNvSpPr>
          <p:nvPr>
            <p:ph type="body" idx="1"/>
          </p:nvPr>
        </p:nvSpPr>
        <p:spPr>
          <a:xfrm rot="5400000">
            <a:off x="3408757" y="243130"/>
            <a:ext cx="2326487" cy="579729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SzPts val="1800"/>
              <a:buChar char="•"/>
              <a:defRPr/>
            </a:lvl1pPr>
            <a:lvl2pPr marL="914400" lvl="1" indent="-342900" algn="l">
              <a:lnSpc>
                <a:spcPct val="100000"/>
              </a:lnSpc>
              <a:spcBef>
                <a:spcPts val="750"/>
              </a:spcBef>
              <a:spcAft>
                <a:spcPts val="0"/>
              </a:spcAft>
              <a:buSzPts val="1800"/>
              <a:buChar char="•"/>
              <a:defRPr/>
            </a:lvl2pPr>
            <a:lvl3pPr marL="1371600" lvl="2" indent="-342900" algn="l">
              <a:lnSpc>
                <a:spcPct val="100000"/>
              </a:lnSpc>
              <a:spcBef>
                <a:spcPts val="75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750"/>
              </a:spcBef>
              <a:spcAft>
                <a:spcPts val="0"/>
              </a:spcAft>
              <a:buSzPts val="1800"/>
              <a:buChar char="•"/>
              <a:defRPr/>
            </a:lvl5pPr>
            <a:lvl6pPr marL="2743200" lvl="5" indent="-342900" algn="l">
              <a:lnSpc>
                <a:spcPct val="100000"/>
              </a:lnSpc>
              <a:spcBef>
                <a:spcPts val="750"/>
              </a:spcBef>
              <a:spcAft>
                <a:spcPts val="0"/>
              </a:spcAft>
              <a:buSzPts val="1800"/>
              <a:buChar char="•"/>
              <a:defRPr/>
            </a:lvl6pPr>
            <a:lvl7pPr marL="3200400" lvl="6" indent="-342900" algn="l">
              <a:lnSpc>
                <a:spcPct val="100000"/>
              </a:lnSpc>
              <a:spcBef>
                <a:spcPts val="750"/>
              </a:spcBef>
              <a:spcAft>
                <a:spcPts val="0"/>
              </a:spcAft>
              <a:buSzPts val="1800"/>
              <a:buChar char="•"/>
              <a:defRPr/>
            </a:lvl7pPr>
            <a:lvl8pPr marL="3657600" lvl="7" indent="-342900" algn="l">
              <a:lnSpc>
                <a:spcPct val="100000"/>
              </a:lnSpc>
              <a:spcBef>
                <a:spcPts val="750"/>
              </a:spcBef>
              <a:spcAft>
                <a:spcPts val="0"/>
              </a:spcAft>
              <a:buSzPts val="1800"/>
              <a:buChar char="•"/>
              <a:defRPr/>
            </a:lvl8pPr>
            <a:lvl9pPr marL="4114800" lvl="8" indent="-342900" algn="l">
              <a:lnSpc>
                <a:spcPct val="100000"/>
              </a:lnSpc>
              <a:spcBef>
                <a:spcPts val="750"/>
              </a:spcBef>
              <a:spcAft>
                <a:spcPts val="0"/>
              </a:spcAft>
              <a:buSzPts val="1800"/>
              <a:buChar char="•"/>
              <a:defRPr/>
            </a:lvl9pPr>
          </a:lstStyle>
          <a:p>
            <a:endParaRPr/>
          </a:p>
        </p:txBody>
      </p:sp>
      <p:sp>
        <p:nvSpPr>
          <p:cNvPr id="69" name="Google Shape;69;p28"/>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8"/>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8"/>
          <p:cNvSpPr>
            <a:spLocks noGrp="1"/>
          </p:cNvSpPr>
          <p:nvPr>
            <p:ph type="sldNum" idx="12"/>
          </p:nvPr>
        </p:nvSpPr>
        <p:spPr>
          <a:xfrm>
            <a:off x="8069192" y="4663440"/>
            <a:ext cx="274320" cy="27432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2"/>
        <p:cNvGrpSpPr/>
        <p:nvPr/>
      </p:nvGrpSpPr>
      <p:grpSpPr>
        <a:xfrm>
          <a:off x="0" y="0"/>
          <a:ext cx="0" cy="0"/>
          <a:chOff x="0" y="0"/>
          <a:chExt cx="0" cy="0"/>
        </a:xfrm>
      </p:grpSpPr>
      <p:sp>
        <p:nvSpPr>
          <p:cNvPr id="73" name="Google Shape;73;p29"/>
          <p:cNvSpPr txBox="1">
            <a:spLocks noGrp="1"/>
          </p:cNvSpPr>
          <p:nvPr>
            <p:ph type="title"/>
          </p:nvPr>
        </p:nvSpPr>
        <p:spPr>
          <a:xfrm rot="5400000">
            <a:off x="5108007" y="2084772"/>
            <a:ext cx="3737610" cy="973956"/>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9"/>
          <p:cNvSpPr txBox="1">
            <a:spLocks noGrp="1"/>
          </p:cNvSpPr>
          <p:nvPr>
            <p:ph type="body" idx="1"/>
          </p:nvPr>
        </p:nvSpPr>
        <p:spPr>
          <a:xfrm rot="5400000">
            <a:off x="2128981" y="247317"/>
            <a:ext cx="3737610" cy="4648867"/>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SzPts val="1800"/>
              <a:buChar char="•"/>
              <a:defRPr/>
            </a:lvl1pPr>
            <a:lvl2pPr marL="914400" lvl="1" indent="-342900" algn="l">
              <a:lnSpc>
                <a:spcPct val="100000"/>
              </a:lnSpc>
              <a:spcBef>
                <a:spcPts val="750"/>
              </a:spcBef>
              <a:spcAft>
                <a:spcPts val="0"/>
              </a:spcAft>
              <a:buSzPts val="1800"/>
              <a:buChar char="•"/>
              <a:defRPr/>
            </a:lvl2pPr>
            <a:lvl3pPr marL="1371600" lvl="2" indent="-342900" algn="l">
              <a:lnSpc>
                <a:spcPct val="100000"/>
              </a:lnSpc>
              <a:spcBef>
                <a:spcPts val="75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750"/>
              </a:spcBef>
              <a:spcAft>
                <a:spcPts val="0"/>
              </a:spcAft>
              <a:buSzPts val="1800"/>
              <a:buChar char="•"/>
              <a:defRPr/>
            </a:lvl5pPr>
            <a:lvl6pPr marL="2743200" lvl="5" indent="-342900" algn="l">
              <a:lnSpc>
                <a:spcPct val="100000"/>
              </a:lnSpc>
              <a:spcBef>
                <a:spcPts val="750"/>
              </a:spcBef>
              <a:spcAft>
                <a:spcPts val="0"/>
              </a:spcAft>
              <a:buSzPts val="1800"/>
              <a:buChar char="•"/>
              <a:defRPr/>
            </a:lvl6pPr>
            <a:lvl7pPr marL="3200400" lvl="6" indent="-342900" algn="l">
              <a:lnSpc>
                <a:spcPct val="100000"/>
              </a:lnSpc>
              <a:spcBef>
                <a:spcPts val="750"/>
              </a:spcBef>
              <a:spcAft>
                <a:spcPts val="0"/>
              </a:spcAft>
              <a:buSzPts val="1800"/>
              <a:buChar char="•"/>
              <a:defRPr/>
            </a:lvl7pPr>
            <a:lvl8pPr marL="3657600" lvl="7" indent="-342900" algn="l">
              <a:lnSpc>
                <a:spcPct val="100000"/>
              </a:lnSpc>
              <a:spcBef>
                <a:spcPts val="750"/>
              </a:spcBef>
              <a:spcAft>
                <a:spcPts val="0"/>
              </a:spcAft>
              <a:buSzPts val="1800"/>
              <a:buChar char="•"/>
              <a:defRPr/>
            </a:lvl8pPr>
            <a:lvl9pPr marL="4114800" lvl="8" indent="-342900" algn="l">
              <a:lnSpc>
                <a:spcPct val="100000"/>
              </a:lnSpc>
              <a:spcBef>
                <a:spcPts val="750"/>
              </a:spcBef>
              <a:spcAft>
                <a:spcPts val="0"/>
              </a:spcAft>
              <a:buSzPts val="1800"/>
              <a:buChar char="•"/>
              <a:defRPr/>
            </a:lvl9pPr>
          </a:lstStyle>
          <a:p>
            <a:endParaRPr/>
          </a:p>
        </p:txBody>
      </p:sp>
      <p:sp>
        <p:nvSpPr>
          <p:cNvPr id="75" name="Google Shape;75;p29"/>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9"/>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9"/>
          <p:cNvSpPr>
            <a:spLocks noGrp="1"/>
          </p:cNvSpPr>
          <p:nvPr>
            <p:ph type="sldNum" idx="12"/>
          </p:nvPr>
        </p:nvSpPr>
        <p:spPr>
          <a:xfrm>
            <a:off x="8069192" y="4663440"/>
            <a:ext cx="274320" cy="27432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19"/>
          <p:cNvSpPr txBox="1">
            <a:spLocks noGrp="1"/>
          </p:cNvSpPr>
          <p:nvPr>
            <p:ph type="title"/>
          </p:nvPr>
        </p:nvSpPr>
        <p:spPr>
          <a:xfrm>
            <a:off x="311700" y="445025"/>
            <a:ext cx="8520600" cy="5727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91425" tIns="91425" rIns="91425" bIns="91425" anchor="t" anchorCtr="0">
            <a:noAutofit/>
          </a:bodyPr>
          <a:lstStyle>
            <a:lvl1pPr lvl="0" algn="ctr">
              <a:lnSpc>
                <a:spcPct val="90000"/>
              </a:lnSpc>
              <a:spcBef>
                <a:spcPts val="0"/>
              </a:spcBef>
              <a:spcAft>
                <a:spcPts val="0"/>
              </a:spcAft>
              <a:buClr>
                <a:srgbClr val="262626"/>
              </a:buClr>
              <a:buSzPts val="2800"/>
              <a:buFont typeface="Gill Sans"/>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20" name="Google Shape;20;p19"/>
          <p:cNvSpPr txBox="1">
            <a:spLocks noGrp="1"/>
          </p:cNvSpPr>
          <p:nvPr>
            <p:ph type="sldNum" idx="12"/>
          </p:nvPr>
        </p:nvSpPr>
        <p:spPr>
          <a:xfrm>
            <a:off x="8472458" y="4663217"/>
            <a:ext cx="548700" cy="393600"/>
          </a:xfrm>
          <a:prstGeom prst="rect">
            <a:avLst/>
          </a:prstGeom>
          <a:solidFill>
            <a:srgbClr val="1D1D1D">
              <a:alpha val="69411"/>
            </a:srgbClr>
          </a:solid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FFFFFF"/>
              </a:buClr>
              <a:buSzPts val="825"/>
              <a:buFont typeface="Gill Sans"/>
              <a:buNone/>
              <a:defRPr sz="825"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FFFFFF"/>
              </a:buClr>
              <a:buSzPts val="825"/>
              <a:buFont typeface="Gill Sans"/>
              <a:buNone/>
              <a:defRPr sz="825"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FFFFFF"/>
              </a:buClr>
              <a:buSzPts val="825"/>
              <a:buFont typeface="Gill Sans"/>
              <a:buNone/>
              <a:defRPr sz="825"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FFFFFF"/>
              </a:buClr>
              <a:buSzPts val="825"/>
              <a:buFont typeface="Gill Sans"/>
              <a:buNone/>
              <a:defRPr sz="825"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FFFFFF"/>
              </a:buClr>
              <a:buSzPts val="825"/>
              <a:buFont typeface="Gill Sans"/>
              <a:buNone/>
              <a:defRPr sz="825"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FFFFFF"/>
              </a:buClr>
              <a:buSzPts val="825"/>
              <a:buFont typeface="Gill Sans"/>
              <a:buNone/>
              <a:defRPr sz="825"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FFFFFF"/>
              </a:buClr>
              <a:buSzPts val="825"/>
              <a:buFont typeface="Gill Sans"/>
              <a:buNone/>
              <a:defRPr sz="825"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FFFFFF"/>
              </a:buClr>
              <a:buSzPts val="825"/>
              <a:buFont typeface="Gill Sans"/>
              <a:buNone/>
              <a:defRPr sz="825"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FFFFFF"/>
              </a:buClr>
              <a:buSzPts val="825"/>
              <a:buFont typeface="Gill Sans"/>
              <a:buNone/>
              <a:defRPr sz="825"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Google Shape;22;p20"/>
          <p:cNvSpPr txBox="1">
            <a:spLocks noGrp="1"/>
          </p:cNvSpPr>
          <p:nvPr>
            <p:ph type="title"/>
          </p:nvPr>
        </p:nvSpPr>
        <p:spPr>
          <a:xfrm>
            <a:off x="1673352" y="723519"/>
            <a:ext cx="5797296" cy="89154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0"/>
          <p:cNvSpPr txBox="1">
            <a:spLocks noGrp="1"/>
          </p:cNvSpPr>
          <p:nvPr>
            <p:ph type="body" idx="1"/>
          </p:nvPr>
        </p:nvSpPr>
        <p:spPr>
          <a:xfrm>
            <a:off x="1673352" y="1978534"/>
            <a:ext cx="5797296" cy="2326487"/>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SzPts val="1800"/>
              <a:buChar char="•"/>
              <a:defRPr/>
            </a:lvl1pPr>
            <a:lvl2pPr marL="914400" lvl="1" indent="-342900" algn="l">
              <a:lnSpc>
                <a:spcPct val="100000"/>
              </a:lnSpc>
              <a:spcBef>
                <a:spcPts val="750"/>
              </a:spcBef>
              <a:spcAft>
                <a:spcPts val="0"/>
              </a:spcAft>
              <a:buSzPts val="1800"/>
              <a:buChar char="•"/>
              <a:defRPr/>
            </a:lvl2pPr>
            <a:lvl3pPr marL="1371600" lvl="2" indent="-342900" algn="l">
              <a:lnSpc>
                <a:spcPct val="100000"/>
              </a:lnSpc>
              <a:spcBef>
                <a:spcPts val="75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750"/>
              </a:spcBef>
              <a:spcAft>
                <a:spcPts val="0"/>
              </a:spcAft>
              <a:buSzPts val="1800"/>
              <a:buChar char="•"/>
              <a:defRPr/>
            </a:lvl5pPr>
            <a:lvl6pPr marL="2743200" lvl="5" indent="-342900" algn="l">
              <a:lnSpc>
                <a:spcPct val="100000"/>
              </a:lnSpc>
              <a:spcBef>
                <a:spcPts val="750"/>
              </a:spcBef>
              <a:spcAft>
                <a:spcPts val="0"/>
              </a:spcAft>
              <a:buSzPts val="1800"/>
              <a:buChar char="•"/>
              <a:defRPr/>
            </a:lvl6pPr>
            <a:lvl7pPr marL="3200400" lvl="6" indent="-342900" algn="l">
              <a:lnSpc>
                <a:spcPct val="100000"/>
              </a:lnSpc>
              <a:spcBef>
                <a:spcPts val="750"/>
              </a:spcBef>
              <a:spcAft>
                <a:spcPts val="0"/>
              </a:spcAft>
              <a:buSzPts val="1800"/>
              <a:buChar char="•"/>
              <a:defRPr/>
            </a:lvl7pPr>
            <a:lvl8pPr marL="3657600" lvl="7" indent="-342900" algn="l">
              <a:lnSpc>
                <a:spcPct val="100000"/>
              </a:lnSpc>
              <a:spcBef>
                <a:spcPts val="750"/>
              </a:spcBef>
              <a:spcAft>
                <a:spcPts val="0"/>
              </a:spcAft>
              <a:buSzPts val="1800"/>
              <a:buChar char="•"/>
              <a:defRPr/>
            </a:lvl8pPr>
            <a:lvl9pPr marL="4114800" lvl="8" indent="-342900" algn="l">
              <a:lnSpc>
                <a:spcPct val="100000"/>
              </a:lnSpc>
              <a:spcBef>
                <a:spcPts val="750"/>
              </a:spcBef>
              <a:spcAft>
                <a:spcPts val="0"/>
              </a:spcAft>
              <a:buSzPts val="1800"/>
              <a:buChar char="•"/>
              <a:defRPr/>
            </a:lvl9pPr>
          </a:lstStyle>
          <a:p>
            <a:endParaRPr/>
          </a:p>
        </p:txBody>
      </p:sp>
      <p:sp>
        <p:nvSpPr>
          <p:cNvPr id="24" name="Google Shape;24;p20"/>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0"/>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0"/>
          <p:cNvSpPr>
            <a:spLocks noGrp="1"/>
          </p:cNvSpPr>
          <p:nvPr>
            <p:ph type="sldNum" idx="12"/>
          </p:nvPr>
        </p:nvSpPr>
        <p:spPr>
          <a:xfrm>
            <a:off x="8069192" y="4663440"/>
            <a:ext cx="274320" cy="27432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bg>
      <p:bgPr>
        <a:solidFill>
          <a:schemeClr val="accent1"/>
        </a:solidFill>
        <a:effectLst/>
      </p:bgPr>
    </p:bg>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1200150" y="1790058"/>
            <a:ext cx="6743700" cy="123444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2850"/>
              <a:buFont typeface="Gill Sans"/>
              <a:buNone/>
              <a:defRPr sz="285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1"/>
          <p:cNvSpPr txBox="1">
            <a:spLocks noGrp="1"/>
          </p:cNvSpPr>
          <p:nvPr>
            <p:ph type="body" idx="1"/>
          </p:nvPr>
        </p:nvSpPr>
        <p:spPr>
          <a:xfrm>
            <a:off x="2021396" y="3264349"/>
            <a:ext cx="5101209" cy="948812"/>
          </a:xfrm>
          <a:prstGeom prst="rect">
            <a:avLst/>
          </a:prstGeom>
          <a:noFill/>
          <a:ln>
            <a:noFill/>
          </a:ln>
        </p:spPr>
        <p:txBody>
          <a:bodyPr spcFirstLastPara="1" wrap="square" lIns="91425" tIns="45700" rIns="91425" bIns="45700" anchor="t" anchorCtr="1">
            <a:normAutofit/>
          </a:bodyPr>
          <a:lstStyle>
            <a:lvl1pPr marL="457200" lvl="0" indent="-228600" algn="l">
              <a:lnSpc>
                <a:spcPct val="100000"/>
              </a:lnSpc>
              <a:spcBef>
                <a:spcPts val="750"/>
              </a:spcBef>
              <a:spcAft>
                <a:spcPts val="0"/>
              </a:spcAft>
              <a:buSzPts val="1500"/>
              <a:buNone/>
              <a:defRPr sz="1500">
                <a:solidFill>
                  <a:schemeClr val="lt1"/>
                </a:solidFill>
              </a:defRPr>
            </a:lvl1pPr>
            <a:lvl2pPr marL="914400" lvl="1" indent="-228600" algn="l">
              <a:lnSpc>
                <a:spcPct val="100000"/>
              </a:lnSpc>
              <a:spcBef>
                <a:spcPts val="750"/>
              </a:spcBef>
              <a:spcAft>
                <a:spcPts val="0"/>
              </a:spcAft>
              <a:buSzPts val="1500"/>
              <a:buNone/>
              <a:defRPr sz="1500">
                <a:solidFill>
                  <a:srgbClr val="FEECB9"/>
                </a:solidFill>
              </a:defRPr>
            </a:lvl2pPr>
            <a:lvl3pPr marL="1371600" lvl="2" indent="-228600" algn="l">
              <a:lnSpc>
                <a:spcPct val="100000"/>
              </a:lnSpc>
              <a:spcBef>
                <a:spcPts val="750"/>
              </a:spcBef>
              <a:spcAft>
                <a:spcPts val="0"/>
              </a:spcAft>
              <a:buSzPts val="1350"/>
              <a:buNone/>
              <a:defRPr sz="1350">
                <a:solidFill>
                  <a:srgbClr val="FEECB9"/>
                </a:solidFill>
              </a:defRPr>
            </a:lvl3pPr>
            <a:lvl4pPr marL="1828800" lvl="3" indent="-228600" algn="l">
              <a:lnSpc>
                <a:spcPct val="100000"/>
              </a:lnSpc>
              <a:spcBef>
                <a:spcPts val="750"/>
              </a:spcBef>
              <a:spcAft>
                <a:spcPts val="0"/>
              </a:spcAft>
              <a:buSzPts val="1200"/>
              <a:buNone/>
              <a:defRPr sz="1200">
                <a:solidFill>
                  <a:srgbClr val="FEECB9"/>
                </a:solidFill>
              </a:defRPr>
            </a:lvl4pPr>
            <a:lvl5pPr marL="2286000" lvl="4" indent="-228600" algn="l">
              <a:lnSpc>
                <a:spcPct val="100000"/>
              </a:lnSpc>
              <a:spcBef>
                <a:spcPts val="750"/>
              </a:spcBef>
              <a:spcAft>
                <a:spcPts val="0"/>
              </a:spcAft>
              <a:buSzPts val="1200"/>
              <a:buNone/>
              <a:defRPr sz="1200">
                <a:solidFill>
                  <a:srgbClr val="FEECB9"/>
                </a:solidFill>
              </a:defRPr>
            </a:lvl5pPr>
            <a:lvl6pPr marL="2743200" lvl="5" indent="-228600" algn="l">
              <a:lnSpc>
                <a:spcPct val="100000"/>
              </a:lnSpc>
              <a:spcBef>
                <a:spcPts val="750"/>
              </a:spcBef>
              <a:spcAft>
                <a:spcPts val="0"/>
              </a:spcAft>
              <a:buSzPts val="1200"/>
              <a:buNone/>
              <a:defRPr sz="1200">
                <a:solidFill>
                  <a:srgbClr val="FEECB9"/>
                </a:solidFill>
              </a:defRPr>
            </a:lvl6pPr>
            <a:lvl7pPr marL="3200400" lvl="6" indent="-228600" algn="l">
              <a:lnSpc>
                <a:spcPct val="100000"/>
              </a:lnSpc>
              <a:spcBef>
                <a:spcPts val="750"/>
              </a:spcBef>
              <a:spcAft>
                <a:spcPts val="0"/>
              </a:spcAft>
              <a:buSzPts val="1200"/>
              <a:buNone/>
              <a:defRPr sz="1200">
                <a:solidFill>
                  <a:srgbClr val="FEECB9"/>
                </a:solidFill>
              </a:defRPr>
            </a:lvl7pPr>
            <a:lvl8pPr marL="3657600" lvl="7" indent="-228600" algn="l">
              <a:lnSpc>
                <a:spcPct val="100000"/>
              </a:lnSpc>
              <a:spcBef>
                <a:spcPts val="750"/>
              </a:spcBef>
              <a:spcAft>
                <a:spcPts val="0"/>
              </a:spcAft>
              <a:buSzPts val="1200"/>
              <a:buNone/>
              <a:defRPr sz="1200">
                <a:solidFill>
                  <a:srgbClr val="FEECB9"/>
                </a:solidFill>
              </a:defRPr>
            </a:lvl8pPr>
            <a:lvl9pPr marL="4114800" lvl="8" indent="-228600" algn="l">
              <a:lnSpc>
                <a:spcPct val="100000"/>
              </a:lnSpc>
              <a:spcBef>
                <a:spcPts val="750"/>
              </a:spcBef>
              <a:spcAft>
                <a:spcPts val="0"/>
              </a:spcAft>
              <a:buSzPts val="1200"/>
              <a:buNone/>
              <a:defRPr sz="1200">
                <a:solidFill>
                  <a:srgbClr val="FEECB9"/>
                </a:solidFill>
              </a:defRPr>
            </a:lvl9pPr>
          </a:lstStyle>
          <a:p>
            <a:endParaRPr/>
          </a:p>
        </p:txBody>
      </p:sp>
      <p:sp>
        <p:nvSpPr>
          <p:cNvPr id="30" name="Google Shape;30;p21"/>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1"/>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1"/>
          <p:cNvSpPr>
            <a:spLocks noGrp="1"/>
          </p:cNvSpPr>
          <p:nvPr>
            <p:ph type="sldNum" idx="12"/>
          </p:nvPr>
        </p:nvSpPr>
        <p:spPr>
          <a:xfrm>
            <a:off x="8069192" y="4663440"/>
            <a:ext cx="274320" cy="27432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1673352" y="723519"/>
            <a:ext cx="5797296" cy="89154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2"/>
          <p:cNvSpPr txBox="1">
            <a:spLocks noGrp="1"/>
          </p:cNvSpPr>
          <p:nvPr>
            <p:ph type="body" idx="1"/>
          </p:nvPr>
        </p:nvSpPr>
        <p:spPr>
          <a:xfrm>
            <a:off x="1186434" y="1978533"/>
            <a:ext cx="3203828" cy="2326487"/>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SzPts val="1800"/>
              <a:buChar char="•"/>
              <a:defRPr/>
            </a:lvl1pPr>
            <a:lvl2pPr marL="914400" lvl="1" indent="-342900" algn="l">
              <a:lnSpc>
                <a:spcPct val="100000"/>
              </a:lnSpc>
              <a:spcBef>
                <a:spcPts val="750"/>
              </a:spcBef>
              <a:spcAft>
                <a:spcPts val="0"/>
              </a:spcAft>
              <a:buSzPts val="1800"/>
              <a:buChar char="•"/>
              <a:defRPr/>
            </a:lvl2pPr>
            <a:lvl3pPr marL="1371600" lvl="2" indent="-342900" algn="l">
              <a:lnSpc>
                <a:spcPct val="100000"/>
              </a:lnSpc>
              <a:spcBef>
                <a:spcPts val="75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750"/>
              </a:spcBef>
              <a:spcAft>
                <a:spcPts val="0"/>
              </a:spcAft>
              <a:buSzPts val="1800"/>
              <a:buChar char="•"/>
              <a:defRPr/>
            </a:lvl5pPr>
            <a:lvl6pPr marL="2743200" lvl="5" indent="-342900" algn="l">
              <a:lnSpc>
                <a:spcPct val="100000"/>
              </a:lnSpc>
              <a:spcBef>
                <a:spcPts val="750"/>
              </a:spcBef>
              <a:spcAft>
                <a:spcPts val="0"/>
              </a:spcAft>
              <a:buSzPts val="1800"/>
              <a:buChar char="•"/>
              <a:defRPr/>
            </a:lvl6pPr>
            <a:lvl7pPr marL="3200400" lvl="6" indent="-342900" algn="l">
              <a:lnSpc>
                <a:spcPct val="100000"/>
              </a:lnSpc>
              <a:spcBef>
                <a:spcPts val="750"/>
              </a:spcBef>
              <a:spcAft>
                <a:spcPts val="0"/>
              </a:spcAft>
              <a:buSzPts val="1800"/>
              <a:buChar char="•"/>
              <a:defRPr/>
            </a:lvl7pPr>
            <a:lvl8pPr marL="3657600" lvl="7" indent="-342900" algn="l">
              <a:lnSpc>
                <a:spcPct val="100000"/>
              </a:lnSpc>
              <a:spcBef>
                <a:spcPts val="750"/>
              </a:spcBef>
              <a:spcAft>
                <a:spcPts val="0"/>
              </a:spcAft>
              <a:buSzPts val="1800"/>
              <a:buChar char="•"/>
              <a:defRPr/>
            </a:lvl8pPr>
            <a:lvl9pPr marL="4114800" lvl="8" indent="-342900" algn="l">
              <a:lnSpc>
                <a:spcPct val="100000"/>
              </a:lnSpc>
              <a:spcBef>
                <a:spcPts val="750"/>
              </a:spcBef>
              <a:spcAft>
                <a:spcPts val="0"/>
              </a:spcAft>
              <a:buSzPts val="1800"/>
              <a:buChar char="•"/>
              <a:defRPr/>
            </a:lvl9pPr>
          </a:lstStyle>
          <a:p>
            <a:endParaRPr/>
          </a:p>
        </p:txBody>
      </p:sp>
      <p:sp>
        <p:nvSpPr>
          <p:cNvPr id="36" name="Google Shape;36;p22"/>
          <p:cNvSpPr txBox="1">
            <a:spLocks noGrp="1"/>
          </p:cNvSpPr>
          <p:nvPr>
            <p:ph type="body" idx="2"/>
          </p:nvPr>
        </p:nvSpPr>
        <p:spPr>
          <a:xfrm>
            <a:off x="4753737" y="1978533"/>
            <a:ext cx="3202685" cy="2326487"/>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SzPts val="1800"/>
              <a:buChar char="•"/>
              <a:defRPr/>
            </a:lvl1pPr>
            <a:lvl2pPr marL="914400" lvl="1" indent="-342900" algn="l">
              <a:lnSpc>
                <a:spcPct val="100000"/>
              </a:lnSpc>
              <a:spcBef>
                <a:spcPts val="750"/>
              </a:spcBef>
              <a:spcAft>
                <a:spcPts val="0"/>
              </a:spcAft>
              <a:buSzPts val="1800"/>
              <a:buChar char="•"/>
              <a:defRPr/>
            </a:lvl2pPr>
            <a:lvl3pPr marL="1371600" lvl="2" indent="-342900" algn="l">
              <a:lnSpc>
                <a:spcPct val="100000"/>
              </a:lnSpc>
              <a:spcBef>
                <a:spcPts val="75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750"/>
              </a:spcBef>
              <a:spcAft>
                <a:spcPts val="0"/>
              </a:spcAft>
              <a:buSzPts val="1800"/>
              <a:buChar char="•"/>
              <a:defRPr/>
            </a:lvl5pPr>
            <a:lvl6pPr marL="2743200" lvl="5" indent="-342900" algn="l">
              <a:lnSpc>
                <a:spcPct val="100000"/>
              </a:lnSpc>
              <a:spcBef>
                <a:spcPts val="750"/>
              </a:spcBef>
              <a:spcAft>
                <a:spcPts val="0"/>
              </a:spcAft>
              <a:buSzPts val="1800"/>
              <a:buChar char="•"/>
              <a:defRPr/>
            </a:lvl6pPr>
            <a:lvl7pPr marL="3200400" lvl="6" indent="-342900" algn="l">
              <a:lnSpc>
                <a:spcPct val="100000"/>
              </a:lnSpc>
              <a:spcBef>
                <a:spcPts val="750"/>
              </a:spcBef>
              <a:spcAft>
                <a:spcPts val="0"/>
              </a:spcAft>
              <a:buSzPts val="1800"/>
              <a:buChar char="•"/>
              <a:defRPr/>
            </a:lvl7pPr>
            <a:lvl8pPr marL="3657600" lvl="7" indent="-342900" algn="l">
              <a:lnSpc>
                <a:spcPct val="100000"/>
              </a:lnSpc>
              <a:spcBef>
                <a:spcPts val="750"/>
              </a:spcBef>
              <a:spcAft>
                <a:spcPts val="0"/>
              </a:spcAft>
              <a:buSzPts val="1800"/>
              <a:buChar char="•"/>
              <a:defRPr/>
            </a:lvl8pPr>
            <a:lvl9pPr marL="4114800" lvl="8" indent="-342900" algn="l">
              <a:lnSpc>
                <a:spcPct val="100000"/>
              </a:lnSpc>
              <a:spcBef>
                <a:spcPts val="750"/>
              </a:spcBef>
              <a:spcAft>
                <a:spcPts val="0"/>
              </a:spcAft>
              <a:buSzPts val="1800"/>
              <a:buChar char="•"/>
              <a:defRPr/>
            </a:lvl9pPr>
          </a:lstStyle>
          <a:p>
            <a:endParaRPr/>
          </a:p>
        </p:txBody>
      </p:sp>
      <p:sp>
        <p:nvSpPr>
          <p:cNvPr id="37" name="Google Shape;37;p22"/>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2"/>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2"/>
          <p:cNvSpPr>
            <a:spLocks noGrp="1"/>
          </p:cNvSpPr>
          <p:nvPr>
            <p:ph type="sldNum" idx="12"/>
          </p:nvPr>
        </p:nvSpPr>
        <p:spPr>
          <a:xfrm>
            <a:off x="8069192" y="4663440"/>
            <a:ext cx="274320" cy="27432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Google Shape;41;p23"/>
          <p:cNvSpPr txBox="1">
            <a:spLocks noGrp="1"/>
          </p:cNvSpPr>
          <p:nvPr>
            <p:ph type="body" idx="1"/>
          </p:nvPr>
        </p:nvSpPr>
        <p:spPr>
          <a:xfrm>
            <a:off x="1187577" y="1735075"/>
            <a:ext cx="3202686" cy="528065"/>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750"/>
              </a:spcBef>
              <a:spcAft>
                <a:spcPts val="0"/>
              </a:spcAft>
              <a:buSzPts val="1425"/>
              <a:buNone/>
              <a:defRPr sz="1425" b="0" cap="none">
                <a:solidFill>
                  <a:srgbClr val="C55A11"/>
                </a:solidFill>
              </a:defRPr>
            </a:lvl1pPr>
            <a:lvl2pPr marL="914400" lvl="1" indent="-228600" algn="l">
              <a:lnSpc>
                <a:spcPct val="100000"/>
              </a:lnSpc>
              <a:spcBef>
                <a:spcPts val="750"/>
              </a:spcBef>
              <a:spcAft>
                <a:spcPts val="0"/>
              </a:spcAft>
              <a:buSzPts val="1425"/>
              <a:buNone/>
              <a:defRPr sz="1425" b="1"/>
            </a:lvl2pPr>
            <a:lvl3pPr marL="1371600" lvl="2" indent="-228600" algn="l">
              <a:lnSpc>
                <a:spcPct val="100000"/>
              </a:lnSpc>
              <a:spcBef>
                <a:spcPts val="750"/>
              </a:spcBef>
              <a:spcAft>
                <a:spcPts val="0"/>
              </a:spcAft>
              <a:buSzPts val="1350"/>
              <a:buNone/>
              <a:defRPr sz="1350" b="1"/>
            </a:lvl3pPr>
            <a:lvl4pPr marL="1828800" lvl="3" indent="-228600" algn="l">
              <a:lnSpc>
                <a:spcPct val="100000"/>
              </a:lnSpc>
              <a:spcBef>
                <a:spcPts val="750"/>
              </a:spcBef>
              <a:spcAft>
                <a:spcPts val="0"/>
              </a:spcAft>
              <a:buSzPts val="1200"/>
              <a:buNone/>
              <a:defRPr sz="1200" b="1"/>
            </a:lvl4pPr>
            <a:lvl5pPr marL="2286000" lvl="4" indent="-228600" algn="l">
              <a:lnSpc>
                <a:spcPct val="100000"/>
              </a:lnSpc>
              <a:spcBef>
                <a:spcPts val="750"/>
              </a:spcBef>
              <a:spcAft>
                <a:spcPts val="0"/>
              </a:spcAft>
              <a:buSzPts val="1200"/>
              <a:buNone/>
              <a:defRPr sz="1200" b="1"/>
            </a:lvl5pPr>
            <a:lvl6pPr marL="2743200" lvl="5" indent="-228600" algn="l">
              <a:lnSpc>
                <a:spcPct val="100000"/>
              </a:lnSpc>
              <a:spcBef>
                <a:spcPts val="750"/>
              </a:spcBef>
              <a:spcAft>
                <a:spcPts val="0"/>
              </a:spcAft>
              <a:buSzPts val="1200"/>
              <a:buNone/>
              <a:defRPr sz="1200" b="1"/>
            </a:lvl6pPr>
            <a:lvl7pPr marL="3200400" lvl="6" indent="-228600" algn="l">
              <a:lnSpc>
                <a:spcPct val="100000"/>
              </a:lnSpc>
              <a:spcBef>
                <a:spcPts val="750"/>
              </a:spcBef>
              <a:spcAft>
                <a:spcPts val="0"/>
              </a:spcAft>
              <a:buSzPts val="1200"/>
              <a:buNone/>
              <a:defRPr sz="1200" b="1"/>
            </a:lvl7pPr>
            <a:lvl8pPr marL="3657600" lvl="7" indent="-228600" algn="l">
              <a:lnSpc>
                <a:spcPct val="100000"/>
              </a:lnSpc>
              <a:spcBef>
                <a:spcPts val="750"/>
              </a:spcBef>
              <a:spcAft>
                <a:spcPts val="0"/>
              </a:spcAft>
              <a:buSzPts val="1200"/>
              <a:buNone/>
              <a:defRPr sz="1200" b="1"/>
            </a:lvl8pPr>
            <a:lvl9pPr marL="4114800" lvl="8" indent="-228600" algn="l">
              <a:lnSpc>
                <a:spcPct val="100000"/>
              </a:lnSpc>
              <a:spcBef>
                <a:spcPts val="750"/>
              </a:spcBef>
              <a:spcAft>
                <a:spcPts val="0"/>
              </a:spcAft>
              <a:buSzPts val="1200"/>
              <a:buNone/>
              <a:defRPr sz="1200" b="1"/>
            </a:lvl9pPr>
          </a:lstStyle>
          <a:p>
            <a:endParaRPr/>
          </a:p>
        </p:txBody>
      </p:sp>
      <p:sp>
        <p:nvSpPr>
          <p:cNvPr id="42" name="Google Shape;42;p23"/>
          <p:cNvSpPr txBox="1">
            <a:spLocks noGrp="1"/>
          </p:cNvSpPr>
          <p:nvPr>
            <p:ph type="body" idx="2"/>
          </p:nvPr>
        </p:nvSpPr>
        <p:spPr>
          <a:xfrm>
            <a:off x="1187577" y="2357438"/>
            <a:ext cx="3202686" cy="19475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SzPts val="1800"/>
              <a:buChar char="•"/>
              <a:defRPr/>
            </a:lvl1pPr>
            <a:lvl2pPr marL="914400" lvl="1" indent="-342900" algn="l">
              <a:lnSpc>
                <a:spcPct val="100000"/>
              </a:lnSpc>
              <a:spcBef>
                <a:spcPts val="750"/>
              </a:spcBef>
              <a:spcAft>
                <a:spcPts val="0"/>
              </a:spcAft>
              <a:buSzPts val="1800"/>
              <a:buChar char="•"/>
              <a:defRPr/>
            </a:lvl2pPr>
            <a:lvl3pPr marL="1371600" lvl="2" indent="-342900" algn="l">
              <a:lnSpc>
                <a:spcPct val="100000"/>
              </a:lnSpc>
              <a:spcBef>
                <a:spcPts val="75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750"/>
              </a:spcBef>
              <a:spcAft>
                <a:spcPts val="0"/>
              </a:spcAft>
              <a:buSzPts val="1800"/>
              <a:buChar char="•"/>
              <a:defRPr/>
            </a:lvl5pPr>
            <a:lvl6pPr marL="2743200" lvl="5" indent="-342900" algn="l">
              <a:lnSpc>
                <a:spcPct val="100000"/>
              </a:lnSpc>
              <a:spcBef>
                <a:spcPts val="750"/>
              </a:spcBef>
              <a:spcAft>
                <a:spcPts val="0"/>
              </a:spcAft>
              <a:buSzPts val="1800"/>
              <a:buChar char="•"/>
              <a:defRPr/>
            </a:lvl6pPr>
            <a:lvl7pPr marL="3200400" lvl="6" indent="-342900" algn="l">
              <a:lnSpc>
                <a:spcPct val="100000"/>
              </a:lnSpc>
              <a:spcBef>
                <a:spcPts val="750"/>
              </a:spcBef>
              <a:spcAft>
                <a:spcPts val="0"/>
              </a:spcAft>
              <a:buSzPts val="1800"/>
              <a:buChar char="•"/>
              <a:defRPr/>
            </a:lvl7pPr>
            <a:lvl8pPr marL="3657600" lvl="7" indent="-342900" algn="l">
              <a:lnSpc>
                <a:spcPct val="100000"/>
              </a:lnSpc>
              <a:spcBef>
                <a:spcPts val="750"/>
              </a:spcBef>
              <a:spcAft>
                <a:spcPts val="0"/>
              </a:spcAft>
              <a:buSzPts val="1800"/>
              <a:buChar char="•"/>
              <a:defRPr/>
            </a:lvl8pPr>
            <a:lvl9pPr marL="4114800" lvl="8" indent="-342900" algn="l">
              <a:lnSpc>
                <a:spcPct val="100000"/>
              </a:lnSpc>
              <a:spcBef>
                <a:spcPts val="750"/>
              </a:spcBef>
              <a:spcAft>
                <a:spcPts val="0"/>
              </a:spcAft>
              <a:buSzPts val="1800"/>
              <a:buChar char="•"/>
              <a:defRPr/>
            </a:lvl9pPr>
          </a:lstStyle>
          <a:p>
            <a:endParaRPr/>
          </a:p>
        </p:txBody>
      </p:sp>
      <p:sp>
        <p:nvSpPr>
          <p:cNvPr id="43" name="Google Shape;43;p23"/>
          <p:cNvSpPr txBox="1">
            <a:spLocks noGrp="1"/>
          </p:cNvSpPr>
          <p:nvPr>
            <p:ph type="body" idx="3"/>
          </p:nvPr>
        </p:nvSpPr>
        <p:spPr>
          <a:xfrm>
            <a:off x="4753737" y="2357438"/>
            <a:ext cx="3190113" cy="19475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SzPts val="1800"/>
              <a:buChar char="•"/>
              <a:defRPr/>
            </a:lvl1pPr>
            <a:lvl2pPr marL="914400" lvl="1" indent="-342900" algn="l">
              <a:lnSpc>
                <a:spcPct val="100000"/>
              </a:lnSpc>
              <a:spcBef>
                <a:spcPts val="750"/>
              </a:spcBef>
              <a:spcAft>
                <a:spcPts val="0"/>
              </a:spcAft>
              <a:buSzPts val="1800"/>
              <a:buChar char="•"/>
              <a:defRPr/>
            </a:lvl2pPr>
            <a:lvl3pPr marL="1371600" lvl="2" indent="-342900" algn="l">
              <a:lnSpc>
                <a:spcPct val="100000"/>
              </a:lnSpc>
              <a:spcBef>
                <a:spcPts val="75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04800" algn="l">
              <a:lnSpc>
                <a:spcPct val="100000"/>
              </a:lnSpc>
              <a:spcBef>
                <a:spcPts val="750"/>
              </a:spcBef>
              <a:spcAft>
                <a:spcPts val="0"/>
              </a:spcAft>
              <a:buSzPts val="1200"/>
              <a:buChar char="•"/>
              <a:defRPr/>
            </a:lvl5pPr>
            <a:lvl6pPr marL="2743200" lvl="5" indent="-342900" algn="l">
              <a:lnSpc>
                <a:spcPct val="100000"/>
              </a:lnSpc>
              <a:spcBef>
                <a:spcPts val="750"/>
              </a:spcBef>
              <a:spcAft>
                <a:spcPts val="0"/>
              </a:spcAft>
              <a:buSzPts val="1800"/>
              <a:buChar char="•"/>
              <a:defRPr/>
            </a:lvl6pPr>
            <a:lvl7pPr marL="3200400" lvl="6" indent="-342900" algn="l">
              <a:lnSpc>
                <a:spcPct val="100000"/>
              </a:lnSpc>
              <a:spcBef>
                <a:spcPts val="750"/>
              </a:spcBef>
              <a:spcAft>
                <a:spcPts val="0"/>
              </a:spcAft>
              <a:buSzPts val="1800"/>
              <a:buChar char="•"/>
              <a:defRPr/>
            </a:lvl7pPr>
            <a:lvl8pPr marL="3657600" lvl="7" indent="-342900" algn="l">
              <a:lnSpc>
                <a:spcPct val="100000"/>
              </a:lnSpc>
              <a:spcBef>
                <a:spcPts val="750"/>
              </a:spcBef>
              <a:spcAft>
                <a:spcPts val="0"/>
              </a:spcAft>
              <a:buSzPts val="1800"/>
              <a:buChar char="•"/>
              <a:defRPr/>
            </a:lvl8pPr>
            <a:lvl9pPr marL="4114800" lvl="8" indent="-342900" algn="l">
              <a:lnSpc>
                <a:spcPct val="100000"/>
              </a:lnSpc>
              <a:spcBef>
                <a:spcPts val="750"/>
              </a:spcBef>
              <a:spcAft>
                <a:spcPts val="0"/>
              </a:spcAft>
              <a:buSzPts val="1800"/>
              <a:buChar char="•"/>
              <a:defRPr/>
            </a:lvl9pPr>
          </a:lstStyle>
          <a:p>
            <a:endParaRPr/>
          </a:p>
        </p:txBody>
      </p:sp>
      <p:sp>
        <p:nvSpPr>
          <p:cNvPr id="44" name="Google Shape;44;p23"/>
          <p:cNvSpPr txBox="1">
            <a:spLocks noGrp="1"/>
          </p:cNvSpPr>
          <p:nvPr>
            <p:ph type="body" idx="4"/>
          </p:nvPr>
        </p:nvSpPr>
        <p:spPr>
          <a:xfrm>
            <a:off x="4753737" y="1735075"/>
            <a:ext cx="3202686" cy="528065"/>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750"/>
              </a:spcBef>
              <a:spcAft>
                <a:spcPts val="0"/>
              </a:spcAft>
              <a:buSzPts val="1425"/>
              <a:buNone/>
              <a:defRPr sz="1425" b="0" cap="none">
                <a:solidFill>
                  <a:srgbClr val="C55A11"/>
                </a:solidFill>
              </a:defRPr>
            </a:lvl1pPr>
            <a:lvl2pPr marL="914400" lvl="1" indent="-228600" algn="l">
              <a:lnSpc>
                <a:spcPct val="100000"/>
              </a:lnSpc>
              <a:spcBef>
                <a:spcPts val="750"/>
              </a:spcBef>
              <a:spcAft>
                <a:spcPts val="0"/>
              </a:spcAft>
              <a:buSzPts val="1425"/>
              <a:buNone/>
              <a:defRPr sz="1425" b="1"/>
            </a:lvl2pPr>
            <a:lvl3pPr marL="1371600" lvl="2" indent="-228600" algn="l">
              <a:lnSpc>
                <a:spcPct val="100000"/>
              </a:lnSpc>
              <a:spcBef>
                <a:spcPts val="750"/>
              </a:spcBef>
              <a:spcAft>
                <a:spcPts val="0"/>
              </a:spcAft>
              <a:buSzPts val="1350"/>
              <a:buNone/>
              <a:defRPr sz="1350" b="1"/>
            </a:lvl3pPr>
            <a:lvl4pPr marL="1828800" lvl="3" indent="-228600" algn="l">
              <a:lnSpc>
                <a:spcPct val="100000"/>
              </a:lnSpc>
              <a:spcBef>
                <a:spcPts val="750"/>
              </a:spcBef>
              <a:spcAft>
                <a:spcPts val="0"/>
              </a:spcAft>
              <a:buSzPts val="1200"/>
              <a:buNone/>
              <a:defRPr sz="1200" b="1"/>
            </a:lvl4pPr>
            <a:lvl5pPr marL="2286000" lvl="4" indent="-228600" algn="l">
              <a:lnSpc>
                <a:spcPct val="100000"/>
              </a:lnSpc>
              <a:spcBef>
                <a:spcPts val="750"/>
              </a:spcBef>
              <a:spcAft>
                <a:spcPts val="0"/>
              </a:spcAft>
              <a:buSzPts val="1200"/>
              <a:buNone/>
              <a:defRPr sz="1200" b="1"/>
            </a:lvl5pPr>
            <a:lvl6pPr marL="2743200" lvl="5" indent="-228600" algn="l">
              <a:lnSpc>
                <a:spcPct val="100000"/>
              </a:lnSpc>
              <a:spcBef>
                <a:spcPts val="750"/>
              </a:spcBef>
              <a:spcAft>
                <a:spcPts val="0"/>
              </a:spcAft>
              <a:buSzPts val="1200"/>
              <a:buNone/>
              <a:defRPr sz="1200" b="1"/>
            </a:lvl6pPr>
            <a:lvl7pPr marL="3200400" lvl="6" indent="-228600" algn="l">
              <a:lnSpc>
                <a:spcPct val="100000"/>
              </a:lnSpc>
              <a:spcBef>
                <a:spcPts val="750"/>
              </a:spcBef>
              <a:spcAft>
                <a:spcPts val="0"/>
              </a:spcAft>
              <a:buSzPts val="1200"/>
              <a:buNone/>
              <a:defRPr sz="1200" b="1"/>
            </a:lvl7pPr>
            <a:lvl8pPr marL="3657600" lvl="7" indent="-228600" algn="l">
              <a:lnSpc>
                <a:spcPct val="100000"/>
              </a:lnSpc>
              <a:spcBef>
                <a:spcPts val="750"/>
              </a:spcBef>
              <a:spcAft>
                <a:spcPts val="0"/>
              </a:spcAft>
              <a:buSzPts val="1200"/>
              <a:buNone/>
              <a:defRPr sz="1200" b="1"/>
            </a:lvl8pPr>
            <a:lvl9pPr marL="4114800" lvl="8" indent="-228600" algn="l">
              <a:lnSpc>
                <a:spcPct val="100000"/>
              </a:lnSpc>
              <a:spcBef>
                <a:spcPts val="750"/>
              </a:spcBef>
              <a:spcAft>
                <a:spcPts val="0"/>
              </a:spcAft>
              <a:buSzPts val="1200"/>
              <a:buNone/>
              <a:defRPr sz="1200" b="1"/>
            </a:lvl9pPr>
          </a:lstStyle>
          <a:p>
            <a:endParaRPr/>
          </a:p>
        </p:txBody>
      </p:sp>
      <p:sp>
        <p:nvSpPr>
          <p:cNvPr id="45" name="Google Shape;45;p23"/>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3"/>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3"/>
          <p:cNvSpPr>
            <a:spLocks noGrp="1"/>
          </p:cNvSpPr>
          <p:nvPr>
            <p:ph type="sldNum" idx="12"/>
          </p:nvPr>
        </p:nvSpPr>
        <p:spPr>
          <a:xfrm>
            <a:off x="8069192" y="4663440"/>
            <a:ext cx="274320" cy="27432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r-CA"/>
              <a:t>‹N°›</a:t>
            </a:fld>
            <a:endParaRPr/>
          </a:p>
        </p:txBody>
      </p:sp>
      <p:sp>
        <p:nvSpPr>
          <p:cNvPr id="48" name="Google Shape;48;p23"/>
          <p:cNvSpPr txBox="1">
            <a:spLocks noGrp="1"/>
          </p:cNvSpPr>
          <p:nvPr>
            <p:ph type="title"/>
          </p:nvPr>
        </p:nvSpPr>
        <p:spPr>
          <a:xfrm>
            <a:off x="1673352" y="723519"/>
            <a:ext cx="5797296" cy="89154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Google Shape;50;p24"/>
          <p:cNvSpPr txBox="1">
            <a:spLocks noGrp="1"/>
          </p:cNvSpPr>
          <p:nvPr>
            <p:ph type="title"/>
          </p:nvPr>
        </p:nvSpPr>
        <p:spPr>
          <a:xfrm>
            <a:off x="1673352" y="723519"/>
            <a:ext cx="5797296" cy="89154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4"/>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4"/>
          <p:cNvSpPr>
            <a:spLocks noGrp="1"/>
          </p:cNvSpPr>
          <p:nvPr>
            <p:ph type="sldNum" idx="12"/>
          </p:nvPr>
        </p:nvSpPr>
        <p:spPr>
          <a:xfrm>
            <a:off x="8069192" y="4663440"/>
            <a:ext cx="274320" cy="27432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4"/>
        <p:cNvGrpSpPr/>
        <p:nvPr/>
      </p:nvGrpSpPr>
      <p:grpSpPr>
        <a:xfrm>
          <a:off x="0" y="0"/>
          <a:ext cx="0" cy="0"/>
          <a:chOff x="0" y="0"/>
          <a:chExt cx="0" cy="0"/>
        </a:xfrm>
      </p:grpSpPr>
      <p:sp>
        <p:nvSpPr>
          <p:cNvPr id="55" name="Google Shape;55;p25"/>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5"/>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5"/>
          <p:cNvSpPr>
            <a:spLocks noGrp="1"/>
          </p:cNvSpPr>
          <p:nvPr>
            <p:ph type="sldNum" idx="12"/>
          </p:nvPr>
        </p:nvSpPr>
        <p:spPr>
          <a:xfrm>
            <a:off x="8069192" y="4663440"/>
            <a:ext cx="274320" cy="27432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26"/>
          <p:cNvSpPr/>
          <p:nvPr/>
        </p:nvSpPr>
        <p:spPr>
          <a:xfrm>
            <a:off x="0" y="0"/>
            <a:ext cx="4572000" cy="51435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26"/>
          <p:cNvSpPr txBox="1">
            <a:spLocks noGrp="1"/>
          </p:cNvSpPr>
          <p:nvPr>
            <p:ph type="title"/>
          </p:nvPr>
        </p:nvSpPr>
        <p:spPr>
          <a:xfrm>
            <a:off x="603504" y="1682871"/>
            <a:ext cx="3364992" cy="856123"/>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rmAutofit/>
          </a:bodyPr>
          <a:lstStyle>
            <a:lvl1pPr lvl="0" algn="ctr">
              <a:lnSpc>
                <a:spcPct val="90000"/>
              </a:lnSpc>
              <a:spcBef>
                <a:spcPts val="0"/>
              </a:spcBef>
              <a:spcAft>
                <a:spcPts val="0"/>
              </a:spcAft>
              <a:buClr>
                <a:srgbClr val="262626"/>
              </a:buClr>
              <a:buSzPts val="1650"/>
              <a:buFont typeface="Gill Sans"/>
              <a:buNone/>
              <a:defRPr sz="165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6"/>
          <p:cNvSpPr txBox="1">
            <a:spLocks noGrp="1"/>
          </p:cNvSpPr>
          <p:nvPr>
            <p:ph type="body" idx="1"/>
          </p:nvPr>
        </p:nvSpPr>
        <p:spPr>
          <a:xfrm>
            <a:off x="5052060" y="603504"/>
            <a:ext cx="3611880" cy="3936492"/>
          </a:xfrm>
          <a:prstGeom prst="rect">
            <a:avLst/>
          </a:prstGeom>
          <a:noFill/>
          <a:ln>
            <a:noFill/>
          </a:ln>
        </p:spPr>
        <p:txBody>
          <a:bodyPr spcFirstLastPara="1" wrap="square" lIns="91425" tIns="45700" rIns="91425" bIns="45700" anchor="t" anchorCtr="0">
            <a:normAutofit/>
          </a:bodyPr>
          <a:lstStyle>
            <a:lvl1pPr marL="457200" lvl="0" indent="-319087" algn="l">
              <a:lnSpc>
                <a:spcPct val="100000"/>
              </a:lnSpc>
              <a:spcBef>
                <a:spcPts val="750"/>
              </a:spcBef>
              <a:spcAft>
                <a:spcPts val="0"/>
              </a:spcAft>
              <a:buSzPts val="1425"/>
              <a:buChar char="•"/>
              <a:defRPr sz="1425">
                <a:solidFill>
                  <a:schemeClr val="dk1"/>
                </a:solidFill>
              </a:defRPr>
            </a:lvl1pPr>
            <a:lvl2pPr marL="914400" lvl="1" indent="-304800" algn="l">
              <a:lnSpc>
                <a:spcPct val="100000"/>
              </a:lnSpc>
              <a:spcBef>
                <a:spcPts val="750"/>
              </a:spcBef>
              <a:spcAft>
                <a:spcPts val="0"/>
              </a:spcAft>
              <a:buSzPts val="1200"/>
              <a:buChar char="•"/>
              <a:defRPr sz="1200">
                <a:solidFill>
                  <a:schemeClr val="dk1"/>
                </a:solidFill>
              </a:defRPr>
            </a:lvl2pPr>
            <a:lvl3pPr marL="1371600" lvl="2" indent="-304800" algn="l">
              <a:lnSpc>
                <a:spcPct val="100000"/>
              </a:lnSpc>
              <a:spcBef>
                <a:spcPts val="750"/>
              </a:spcBef>
              <a:spcAft>
                <a:spcPts val="0"/>
              </a:spcAft>
              <a:buSzPts val="1200"/>
              <a:buChar char="•"/>
              <a:defRPr sz="1200">
                <a:solidFill>
                  <a:schemeClr val="dk1"/>
                </a:solidFill>
              </a:defRPr>
            </a:lvl3pPr>
            <a:lvl4pPr marL="1828800" lvl="3" indent="-304800" algn="l">
              <a:lnSpc>
                <a:spcPct val="100000"/>
              </a:lnSpc>
              <a:spcBef>
                <a:spcPts val="750"/>
              </a:spcBef>
              <a:spcAft>
                <a:spcPts val="0"/>
              </a:spcAft>
              <a:buSzPts val="1200"/>
              <a:buChar char="•"/>
              <a:defRPr sz="1200">
                <a:solidFill>
                  <a:schemeClr val="dk1"/>
                </a:solidFill>
              </a:defRPr>
            </a:lvl4pPr>
            <a:lvl5pPr marL="2286000" lvl="4" indent="-304800" algn="l">
              <a:lnSpc>
                <a:spcPct val="100000"/>
              </a:lnSpc>
              <a:spcBef>
                <a:spcPts val="750"/>
              </a:spcBef>
              <a:spcAft>
                <a:spcPts val="0"/>
              </a:spcAft>
              <a:buSzPts val="1200"/>
              <a:buChar char="•"/>
              <a:defRPr sz="1200">
                <a:solidFill>
                  <a:schemeClr val="dk1"/>
                </a:solidFill>
              </a:defRPr>
            </a:lvl5pPr>
            <a:lvl6pPr marL="2743200" lvl="5" indent="-304800" algn="l">
              <a:lnSpc>
                <a:spcPct val="100000"/>
              </a:lnSpc>
              <a:spcBef>
                <a:spcPts val="750"/>
              </a:spcBef>
              <a:spcAft>
                <a:spcPts val="0"/>
              </a:spcAft>
              <a:buSzPts val="1200"/>
              <a:buChar char="•"/>
              <a:defRPr sz="1200"/>
            </a:lvl6pPr>
            <a:lvl7pPr marL="3200400" lvl="6" indent="-304800" algn="l">
              <a:lnSpc>
                <a:spcPct val="100000"/>
              </a:lnSpc>
              <a:spcBef>
                <a:spcPts val="750"/>
              </a:spcBef>
              <a:spcAft>
                <a:spcPts val="0"/>
              </a:spcAft>
              <a:buSzPts val="1200"/>
              <a:buChar char="•"/>
              <a:defRPr sz="1200"/>
            </a:lvl7pPr>
            <a:lvl8pPr marL="3657600" lvl="7" indent="-304800" algn="l">
              <a:lnSpc>
                <a:spcPct val="100000"/>
              </a:lnSpc>
              <a:spcBef>
                <a:spcPts val="750"/>
              </a:spcBef>
              <a:spcAft>
                <a:spcPts val="0"/>
              </a:spcAft>
              <a:buSzPts val="1200"/>
              <a:buChar char="•"/>
              <a:defRPr sz="1200"/>
            </a:lvl8pPr>
            <a:lvl9pPr marL="4114800" lvl="8" indent="-304800" algn="l">
              <a:lnSpc>
                <a:spcPct val="100000"/>
              </a:lnSpc>
              <a:spcBef>
                <a:spcPts val="750"/>
              </a:spcBef>
              <a:spcAft>
                <a:spcPts val="0"/>
              </a:spcAft>
              <a:buSzPts val="1200"/>
              <a:buChar char="•"/>
              <a:defRPr sz="1200"/>
            </a:lvl9pPr>
          </a:lstStyle>
          <a:p>
            <a:endParaRPr/>
          </a:p>
        </p:txBody>
      </p:sp>
      <p:sp>
        <p:nvSpPr>
          <p:cNvPr id="62" name="Google Shape;62;p26"/>
          <p:cNvSpPr txBox="1">
            <a:spLocks noGrp="1"/>
          </p:cNvSpPr>
          <p:nvPr>
            <p:ph type="body" idx="2"/>
          </p:nvPr>
        </p:nvSpPr>
        <p:spPr>
          <a:xfrm>
            <a:off x="836676" y="2662439"/>
            <a:ext cx="2846070" cy="1645527"/>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750"/>
              </a:spcBef>
              <a:spcAft>
                <a:spcPts val="0"/>
              </a:spcAft>
              <a:buSzPts val="1125"/>
              <a:buNone/>
              <a:defRPr sz="1125">
                <a:solidFill>
                  <a:srgbClr val="FFFFFF"/>
                </a:solidFill>
              </a:defRPr>
            </a:lvl1pPr>
            <a:lvl2pPr marL="914400" lvl="1" indent="-228600" algn="l">
              <a:lnSpc>
                <a:spcPct val="100000"/>
              </a:lnSpc>
              <a:spcBef>
                <a:spcPts val="750"/>
              </a:spcBef>
              <a:spcAft>
                <a:spcPts val="0"/>
              </a:spcAft>
              <a:buSzPts val="1050"/>
              <a:buNone/>
              <a:defRPr sz="1050"/>
            </a:lvl2pPr>
            <a:lvl3pPr marL="1371600" lvl="2" indent="-228600" algn="l">
              <a:lnSpc>
                <a:spcPct val="100000"/>
              </a:lnSpc>
              <a:spcBef>
                <a:spcPts val="750"/>
              </a:spcBef>
              <a:spcAft>
                <a:spcPts val="0"/>
              </a:spcAft>
              <a:buSzPts val="900"/>
              <a:buNone/>
              <a:defRPr sz="900"/>
            </a:lvl3pPr>
            <a:lvl4pPr marL="1828800" lvl="3" indent="-228600" algn="l">
              <a:lnSpc>
                <a:spcPct val="100000"/>
              </a:lnSpc>
              <a:spcBef>
                <a:spcPts val="750"/>
              </a:spcBef>
              <a:spcAft>
                <a:spcPts val="0"/>
              </a:spcAft>
              <a:buSzPts val="750"/>
              <a:buNone/>
              <a:defRPr sz="750"/>
            </a:lvl4pPr>
            <a:lvl5pPr marL="2286000" lvl="4" indent="-228600" algn="l">
              <a:lnSpc>
                <a:spcPct val="100000"/>
              </a:lnSpc>
              <a:spcBef>
                <a:spcPts val="750"/>
              </a:spcBef>
              <a:spcAft>
                <a:spcPts val="0"/>
              </a:spcAft>
              <a:buSzPts val="750"/>
              <a:buNone/>
              <a:defRPr sz="750"/>
            </a:lvl5pPr>
            <a:lvl6pPr marL="2743200" lvl="5" indent="-228600" algn="l">
              <a:lnSpc>
                <a:spcPct val="100000"/>
              </a:lnSpc>
              <a:spcBef>
                <a:spcPts val="750"/>
              </a:spcBef>
              <a:spcAft>
                <a:spcPts val="0"/>
              </a:spcAft>
              <a:buSzPts val="750"/>
              <a:buNone/>
              <a:defRPr sz="750"/>
            </a:lvl6pPr>
            <a:lvl7pPr marL="3200400" lvl="6" indent="-228600" algn="l">
              <a:lnSpc>
                <a:spcPct val="100000"/>
              </a:lnSpc>
              <a:spcBef>
                <a:spcPts val="750"/>
              </a:spcBef>
              <a:spcAft>
                <a:spcPts val="0"/>
              </a:spcAft>
              <a:buSzPts val="750"/>
              <a:buNone/>
              <a:defRPr sz="750"/>
            </a:lvl7pPr>
            <a:lvl8pPr marL="3657600" lvl="7" indent="-228600" algn="l">
              <a:lnSpc>
                <a:spcPct val="100000"/>
              </a:lnSpc>
              <a:spcBef>
                <a:spcPts val="750"/>
              </a:spcBef>
              <a:spcAft>
                <a:spcPts val="0"/>
              </a:spcAft>
              <a:buSzPts val="750"/>
              <a:buNone/>
              <a:defRPr sz="750"/>
            </a:lvl8pPr>
            <a:lvl9pPr marL="4114800" lvl="8" indent="-228600" algn="l">
              <a:lnSpc>
                <a:spcPct val="100000"/>
              </a:lnSpc>
              <a:spcBef>
                <a:spcPts val="750"/>
              </a:spcBef>
              <a:spcAft>
                <a:spcPts val="0"/>
              </a:spcAft>
              <a:buSzPts val="750"/>
              <a:buNone/>
              <a:defRPr sz="750"/>
            </a:lvl9pPr>
          </a:lstStyle>
          <a:p>
            <a:endParaRPr/>
          </a:p>
        </p:txBody>
      </p:sp>
      <p:sp>
        <p:nvSpPr>
          <p:cNvPr id="63" name="Google Shape;63;p26"/>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6"/>
          <p:cNvSpPr txBox="1">
            <a:spLocks noGrp="1"/>
          </p:cNvSpPr>
          <p:nvPr>
            <p:ph type="ftr" idx="11"/>
          </p:nvPr>
        </p:nvSpPr>
        <p:spPr>
          <a:xfrm>
            <a:off x="603504" y="4677156"/>
            <a:ext cx="3843598" cy="24003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6"/>
          <p:cNvSpPr>
            <a:spLocks noGrp="1"/>
          </p:cNvSpPr>
          <p:nvPr>
            <p:ph type="sldNum" idx="12"/>
          </p:nvPr>
        </p:nvSpPr>
        <p:spPr>
          <a:xfrm>
            <a:off x="8069192" y="4663440"/>
            <a:ext cx="274320" cy="27432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FFFFFF"/>
              </a:buClr>
              <a:buSzPts val="800"/>
              <a:buFont typeface="Gill Sans"/>
              <a:buNone/>
              <a:defRPr sz="825"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DF84"/>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1673352" y="723519"/>
            <a:ext cx="5797296" cy="89154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2100"/>
              <a:buFont typeface="Gill Sans"/>
              <a:buNone/>
              <a:defRPr sz="2100" b="0" i="0" u="none" strike="noStrike" cap="none">
                <a:solidFill>
                  <a:srgbClr val="26262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5"/>
          <p:cNvSpPr txBox="1">
            <a:spLocks noGrp="1"/>
          </p:cNvSpPr>
          <p:nvPr>
            <p:ph type="body" idx="1"/>
          </p:nvPr>
        </p:nvSpPr>
        <p:spPr>
          <a:xfrm>
            <a:off x="1673352" y="1978534"/>
            <a:ext cx="5797296" cy="2326487"/>
          </a:xfrm>
          <a:prstGeom prst="rect">
            <a:avLst/>
          </a:prstGeom>
          <a:noFill/>
          <a:ln>
            <a:noFill/>
          </a:ln>
        </p:spPr>
        <p:txBody>
          <a:bodyPr spcFirstLastPara="1" wrap="square" lIns="91425" tIns="45700" rIns="91425" bIns="45700" anchor="t" anchorCtr="0">
            <a:normAutofit/>
          </a:bodyPr>
          <a:lstStyle>
            <a:lvl1pPr marL="457200" marR="0" lvl="0" indent="-314325" algn="l" rtl="0">
              <a:lnSpc>
                <a:spcPct val="100000"/>
              </a:lnSpc>
              <a:spcBef>
                <a:spcPts val="750"/>
              </a:spcBef>
              <a:spcAft>
                <a:spcPts val="0"/>
              </a:spcAft>
              <a:buClr>
                <a:schemeClr val="accent2"/>
              </a:buClr>
              <a:buSzPts val="1350"/>
              <a:buFont typeface="Arial"/>
              <a:buChar char="•"/>
              <a:defRPr sz="1350" b="0" i="0" u="none" strike="noStrike" cap="none">
                <a:solidFill>
                  <a:srgbClr val="262626"/>
                </a:solidFill>
                <a:latin typeface="Gill Sans"/>
                <a:ea typeface="Gill Sans"/>
                <a:cs typeface="Gill Sans"/>
                <a:sym typeface="Gill Sans"/>
              </a:defRPr>
            </a:lvl1pPr>
            <a:lvl2pPr marL="914400" marR="0" lvl="1" indent="-304800" algn="l" rtl="0">
              <a:lnSpc>
                <a:spcPct val="100000"/>
              </a:lnSpc>
              <a:spcBef>
                <a:spcPts val="750"/>
              </a:spcBef>
              <a:spcAft>
                <a:spcPts val="0"/>
              </a:spcAft>
              <a:buClr>
                <a:schemeClr val="accent2"/>
              </a:buClr>
              <a:buSzPts val="1200"/>
              <a:buFont typeface="Arial"/>
              <a:buChar char="•"/>
              <a:defRPr sz="1200" b="0" i="0" u="none" strike="noStrike" cap="none">
                <a:solidFill>
                  <a:srgbClr val="262626"/>
                </a:solidFill>
                <a:latin typeface="Gill Sans"/>
                <a:ea typeface="Gill Sans"/>
                <a:cs typeface="Gill Sans"/>
                <a:sym typeface="Gill Sans"/>
              </a:defRPr>
            </a:lvl2pPr>
            <a:lvl3pPr marL="1371600" marR="0" lvl="2" indent="-304800" algn="l" rtl="0">
              <a:lnSpc>
                <a:spcPct val="100000"/>
              </a:lnSpc>
              <a:spcBef>
                <a:spcPts val="750"/>
              </a:spcBef>
              <a:spcAft>
                <a:spcPts val="0"/>
              </a:spcAft>
              <a:buClr>
                <a:schemeClr val="accent2"/>
              </a:buClr>
              <a:buSzPts val="1200"/>
              <a:buFont typeface="Arial"/>
              <a:buChar char="•"/>
              <a:defRPr sz="1200" b="0" i="0" u="none" strike="noStrike" cap="none">
                <a:solidFill>
                  <a:srgbClr val="262626"/>
                </a:solidFill>
                <a:latin typeface="Gill Sans"/>
                <a:ea typeface="Gill Sans"/>
                <a:cs typeface="Gill Sans"/>
                <a:sym typeface="Gill Sans"/>
              </a:defRPr>
            </a:lvl3pPr>
            <a:lvl4pPr marL="1828800" marR="0" lvl="3" indent="-304800" algn="l" rtl="0">
              <a:lnSpc>
                <a:spcPct val="100000"/>
              </a:lnSpc>
              <a:spcBef>
                <a:spcPts val="750"/>
              </a:spcBef>
              <a:spcAft>
                <a:spcPts val="0"/>
              </a:spcAft>
              <a:buClr>
                <a:schemeClr val="accent2"/>
              </a:buClr>
              <a:buSzPts val="1200"/>
              <a:buFont typeface="Arial"/>
              <a:buChar char="•"/>
              <a:defRPr sz="1200" b="0" i="0" u="none" strike="noStrike" cap="none">
                <a:solidFill>
                  <a:srgbClr val="262626"/>
                </a:solidFill>
                <a:latin typeface="Gill Sans"/>
                <a:ea typeface="Gill Sans"/>
                <a:cs typeface="Gill Sans"/>
                <a:sym typeface="Gill Sans"/>
              </a:defRPr>
            </a:lvl4pPr>
            <a:lvl5pPr marL="2286000" marR="0" lvl="4" indent="-304800" algn="l" rtl="0">
              <a:lnSpc>
                <a:spcPct val="100000"/>
              </a:lnSpc>
              <a:spcBef>
                <a:spcPts val="750"/>
              </a:spcBef>
              <a:spcAft>
                <a:spcPts val="0"/>
              </a:spcAft>
              <a:buClr>
                <a:schemeClr val="accent2"/>
              </a:buClr>
              <a:buSzPts val="1200"/>
              <a:buFont typeface="Arial"/>
              <a:buChar char="•"/>
              <a:defRPr sz="1200" b="0" i="0" u="none" strike="noStrike" cap="none">
                <a:solidFill>
                  <a:srgbClr val="262626"/>
                </a:solidFill>
                <a:latin typeface="Gill Sans"/>
                <a:ea typeface="Gill Sans"/>
                <a:cs typeface="Gill Sans"/>
                <a:sym typeface="Gill Sans"/>
              </a:defRPr>
            </a:lvl5pPr>
            <a:lvl6pPr marL="2743200" marR="0" lvl="5" indent="-304800" algn="l" rtl="0">
              <a:lnSpc>
                <a:spcPct val="100000"/>
              </a:lnSpc>
              <a:spcBef>
                <a:spcPts val="750"/>
              </a:spcBef>
              <a:spcAft>
                <a:spcPts val="0"/>
              </a:spcAft>
              <a:buClr>
                <a:schemeClr val="accent2"/>
              </a:buClr>
              <a:buSzPts val="1200"/>
              <a:buFont typeface="Arial"/>
              <a:buChar char="•"/>
              <a:defRPr sz="1200" b="0" i="0" u="none" strike="noStrike" cap="none">
                <a:solidFill>
                  <a:schemeClr val="dk1"/>
                </a:solidFill>
                <a:latin typeface="Gill Sans"/>
                <a:ea typeface="Gill Sans"/>
                <a:cs typeface="Gill Sans"/>
                <a:sym typeface="Gill Sans"/>
              </a:defRPr>
            </a:lvl6pPr>
            <a:lvl7pPr marL="3200400" marR="0" lvl="6" indent="-304800" algn="l" rtl="0">
              <a:lnSpc>
                <a:spcPct val="100000"/>
              </a:lnSpc>
              <a:spcBef>
                <a:spcPts val="750"/>
              </a:spcBef>
              <a:spcAft>
                <a:spcPts val="0"/>
              </a:spcAft>
              <a:buClr>
                <a:schemeClr val="accent2"/>
              </a:buClr>
              <a:buSzPts val="1200"/>
              <a:buFont typeface="Arial"/>
              <a:buChar char="•"/>
              <a:defRPr sz="1200" b="0" i="0" u="none" strike="noStrike" cap="none">
                <a:solidFill>
                  <a:schemeClr val="dk1"/>
                </a:solidFill>
                <a:latin typeface="Gill Sans"/>
                <a:ea typeface="Gill Sans"/>
                <a:cs typeface="Gill Sans"/>
                <a:sym typeface="Gill Sans"/>
              </a:defRPr>
            </a:lvl7pPr>
            <a:lvl8pPr marL="3657600" marR="0" lvl="7" indent="-304800" algn="l" rtl="0">
              <a:lnSpc>
                <a:spcPct val="100000"/>
              </a:lnSpc>
              <a:spcBef>
                <a:spcPts val="750"/>
              </a:spcBef>
              <a:spcAft>
                <a:spcPts val="0"/>
              </a:spcAft>
              <a:buClr>
                <a:schemeClr val="accent2"/>
              </a:buClr>
              <a:buSzPts val="1200"/>
              <a:buFont typeface="Arial"/>
              <a:buChar char="•"/>
              <a:defRPr sz="1200" b="0" i="0" u="none" strike="noStrike" cap="none">
                <a:solidFill>
                  <a:schemeClr val="dk1"/>
                </a:solidFill>
                <a:latin typeface="Gill Sans"/>
                <a:ea typeface="Gill Sans"/>
                <a:cs typeface="Gill Sans"/>
                <a:sym typeface="Gill Sans"/>
              </a:defRPr>
            </a:lvl8pPr>
            <a:lvl9pPr marL="4114800" marR="0" lvl="8" indent="-304800" algn="l" rtl="0">
              <a:lnSpc>
                <a:spcPct val="100000"/>
              </a:lnSpc>
              <a:spcBef>
                <a:spcPts val="750"/>
              </a:spcBef>
              <a:spcAft>
                <a:spcPts val="0"/>
              </a:spcAft>
              <a:buClr>
                <a:schemeClr val="accent2"/>
              </a:buClr>
              <a:buSzPts val="1200"/>
              <a:buFont typeface="Arial"/>
              <a:buChar char="•"/>
              <a:defRPr sz="1200" b="0" i="0" u="none" strike="noStrike" cap="none">
                <a:solidFill>
                  <a:schemeClr val="dk1"/>
                </a:solidFill>
                <a:latin typeface="Gill Sans"/>
                <a:ea typeface="Gill Sans"/>
                <a:cs typeface="Gill Sans"/>
                <a:sym typeface="Gill Sans"/>
              </a:defRPr>
            </a:lvl9pPr>
          </a:lstStyle>
          <a:p>
            <a:endParaRPr/>
          </a:p>
        </p:txBody>
      </p:sp>
      <p:sp>
        <p:nvSpPr>
          <p:cNvPr id="8" name="Google Shape;8;p15"/>
          <p:cNvSpPr txBox="1">
            <a:spLocks noGrp="1"/>
          </p:cNvSpPr>
          <p:nvPr>
            <p:ph type="dt" idx="10"/>
          </p:nvPr>
        </p:nvSpPr>
        <p:spPr>
          <a:xfrm>
            <a:off x="5866072" y="4679112"/>
            <a:ext cx="2065310" cy="242976"/>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788"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9" name="Google Shape;9;p15"/>
          <p:cNvSpPr txBox="1">
            <a:spLocks noGrp="1"/>
          </p:cNvSpPr>
          <p:nvPr>
            <p:ph type="ftr" idx="11"/>
          </p:nvPr>
        </p:nvSpPr>
        <p:spPr>
          <a:xfrm>
            <a:off x="1200150" y="4677156"/>
            <a:ext cx="4425892" cy="24003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788"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0" name="Google Shape;10;p15"/>
          <p:cNvSpPr>
            <a:spLocks noGrp="1"/>
          </p:cNvSpPr>
          <p:nvPr>
            <p:ph type="sldNum" idx="12"/>
          </p:nvPr>
        </p:nvSpPr>
        <p:spPr>
          <a:xfrm>
            <a:off x="8069192" y="4663440"/>
            <a:ext cx="274320" cy="27432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r" rtl="0">
              <a:lnSpc>
                <a:spcPct val="100000"/>
              </a:lnSpc>
              <a:spcBef>
                <a:spcPts val="0"/>
              </a:spcBef>
              <a:spcAft>
                <a:spcPts val="0"/>
              </a:spcAft>
              <a:buClr>
                <a:srgbClr val="FFFFFF"/>
              </a:buClr>
              <a:buSzPts val="825"/>
              <a:buFont typeface="Gill Sans"/>
              <a:buNone/>
              <a:defRPr sz="825" b="0" i="0" u="none" strike="noStrike" cap="none">
                <a:solidFill>
                  <a:srgbClr val="FFFFFF"/>
                </a:solidFill>
                <a:latin typeface="Gill Sans"/>
                <a:ea typeface="Gill Sans"/>
                <a:cs typeface="Gill Sans"/>
                <a:sym typeface="Gill Sans"/>
              </a:defRPr>
            </a:lvl1pPr>
            <a:lvl2pPr marL="0" marR="0" lvl="1" indent="0" algn="r" rtl="0">
              <a:lnSpc>
                <a:spcPct val="100000"/>
              </a:lnSpc>
              <a:spcBef>
                <a:spcPts val="0"/>
              </a:spcBef>
              <a:spcAft>
                <a:spcPts val="0"/>
              </a:spcAft>
              <a:buClr>
                <a:srgbClr val="FFFFFF"/>
              </a:buClr>
              <a:buSzPts val="825"/>
              <a:buFont typeface="Gill Sans"/>
              <a:buNone/>
              <a:defRPr sz="825" b="0" i="0" u="none" strike="noStrike" cap="none">
                <a:solidFill>
                  <a:srgbClr val="FFFFFF"/>
                </a:solidFill>
                <a:latin typeface="Gill Sans"/>
                <a:ea typeface="Gill Sans"/>
                <a:cs typeface="Gill Sans"/>
                <a:sym typeface="Gill Sans"/>
              </a:defRPr>
            </a:lvl2pPr>
            <a:lvl3pPr marL="0" marR="0" lvl="2" indent="0" algn="r" rtl="0">
              <a:lnSpc>
                <a:spcPct val="100000"/>
              </a:lnSpc>
              <a:spcBef>
                <a:spcPts val="0"/>
              </a:spcBef>
              <a:spcAft>
                <a:spcPts val="0"/>
              </a:spcAft>
              <a:buClr>
                <a:srgbClr val="FFFFFF"/>
              </a:buClr>
              <a:buSzPts val="825"/>
              <a:buFont typeface="Gill Sans"/>
              <a:buNone/>
              <a:defRPr sz="825" b="0" i="0" u="none" strike="noStrike" cap="none">
                <a:solidFill>
                  <a:srgbClr val="FFFFFF"/>
                </a:solidFill>
                <a:latin typeface="Gill Sans"/>
                <a:ea typeface="Gill Sans"/>
                <a:cs typeface="Gill Sans"/>
                <a:sym typeface="Gill Sans"/>
              </a:defRPr>
            </a:lvl3pPr>
            <a:lvl4pPr marL="0" marR="0" lvl="3" indent="0" algn="r" rtl="0">
              <a:lnSpc>
                <a:spcPct val="100000"/>
              </a:lnSpc>
              <a:spcBef>
                <a:spcPts val="0"/>
              </a:spcBef>
              <a:spcAft>
                <a:spcPts val="0"/>
              </a:spcAft>
              <a:buClr>
                <a:srgbClr val="FFFFFF"/>
              </a:buClr>
              <a:buSzPts val="825"/>
              <a:buFont typeface="Gill Sans"/>
              <a:buNone/>
              <a:defRPr sz="825" b="0" i="0" u="none" strike="noStrike" cap="none">
                <a:solidFill>
                  <a:srgbClr val="FFFFFF"/>
                </a:solidFill>
                <a:latin typeface="Gill Sans"/>
                <a:ea typeface="Gill Sans"/>
                <a:cs typeface="Gill Sans"/>
                <a:sym typeface="Gill Sans"/>
              </a:defRPr>
            </a:lvl4pPr>
            <a:lvl5pPr marL="0" marR="0" lvl="4" indent="0" algn="r" rtl="0">
              <a:lnSpc>
                <a:spcPct val="100000"/>
              </a:lnSpc>
              <a:spcBef>
                <a:spcPts val="0"/>
              </a:spcBef>
              <a:spcAft>
                <a:spcPts val="0"/>
              </a:spcAft>
              <a:buClr>
                <a:srgbClr val="FFFFFF"/>
              </a:buClr>
              <a:buSzPts val="825"/>
              <a:buFont typeface="Gill Sans"/>
              <a:buNone/>
              <a:defRPr sz="825" b="0" i="0" u="none" strike="noStrike" cap="none">
                <a:solidFill>
                  <a:srgbClr val="FFFFFF"/>
                </a:solidFill>
                <a:latin typeface="Gill Sans"/>
                <a:ea typeface="Gill Sans"/>
                <a:cs typeface="Gill Sans"/>
                <a:sym typeface="Gill Sans"/>
              </a:defRPr>
            </a:lvl5pPr>
            <a:lvl6pPr marL="0" marR="0" lvl="5" indent="0" algn="r" rtl="0">
              <a:lnSpc>
                <a:spcPct val="100000"/>
              </a:lnSpc>
              <a:spcBef>
                <a:spcPts val="0"/>
              </a:spcBef>
              <a:spcAft>
                <a:spcPts val="0"/>
              </a:spcAft>
              <a:buClr>
                <a:srgbClr val="FFFFFF"/>
              </a:buClr>
              <a:buSzPts val="825"/>
              <a:buFont typeface="Gill Sans"/>
              <a:buNone/>
              <a:defRPr sz="825" b="0" i="0" u="none" strike="noStrike" cap="none">
                <a:solidFill>
                  <a:srgbClr val="FFFFFF"/>
                </a:solidFill>
                <a:latin typeface="Gill Sans"/>
                <a:ea typeface="Gill Sans"/>
                <a:cs typeface="Gill Sans"/>
                <a:sym typeface="Gill Sans"/>
              </a:defRPr>
            </a:lvl6pPr>
            <a:lvl7pPr marL="0" marR="0" lvl="6" indent="0" algn="r" rtl="0">
              <a:lnSpc>
                <a:spcPct val="100000"/>
              </a:lnSpc>
              <a:spcBef>
                <a:spcPts val="0"/>
              </a:spcBef>
              <a:spcAft>
                <a:spcPts val="0"/>
              </a:spcAft>
              <a:buClr>
                <a:srgbClr val="FFFFFF"/>
              </a:buClr>
              <a:buSzPts val="825"/>
              <a:buFont typeface="Gill Sans"/>
              <a:buNone/>
              <a:defRPr sz="825" b="0" i="0" u="none" strike="noStrike" cap="none">
                <a:solidFill>
                  <a:srgbClr val="FFFFFF"/>
                </a:solidFill>
                <a:latin typeface="Gill Sans"/>
                <a:ea typeface="Gill Sans"/>
                <a:cs typeface="Gill Sans"/>
                <a:sym typeface="Gill Sans"/>
              </a:defRPr>
            </a:lvl7pPr>
            <a:lvl8pPr marL="0" marR="0" lvl="7" indent="0" algn="r" rtl="0">
              <a:lnSpc>
                <a:spcPct val="100000"/>
              </a:lnSpc>
              <a:spcBef>
                <a:spcPts val="0"/>
              </a:spcBef>
              <a:spcAft>
                <a:spcPts val="0"/>
              </a:spcAft>
              <a:buClr>
                <a:srgbClr val="FFFFFF"/>
              </a:buClr>
              <a:buSzPts val="825"/>
              <a:buFont typeface="Gill Sans"/>
              <a:buNone/>
              <a:defRPr sz="825" b="0" i="0" u="none" strike="noStrike" cap="none">
                <a:solidFill>
                  <a:srgbClr val="FFFFFF"/>
                </a:solidFill>
                <a:latin typeface="Gill Sans"/>
                <a:ea typeface="Gill Sans"/>
                <a:cs typeface="Gill Sans"/>
                <a:sym typeface="Gill Sans"/>
              </a:defRPr>
            </a:lvl8pPr>
            <a:lvl9pPr marL="0" marR="0" lvl="8" indent="0" algn="r" rtl="0">
              <a:lnSpc>
                <a:spcPct val="100000"/>
              </a:lnSpc>
              <a:spcBef>
                <a:spcPts val="0"/>
              </a:spcBef>
              <a:spcAft>
                <a:spcPts val="0"/>
              </a:spcAft>
              <a:buClr>
                <a:srgbClr val="FFFFFF"/>
              </a:buClr>
              <a:buSzPts val="825"/>
              <a:buFont typeface="Gill Sans"/>
              <a:buNone/>
              <a:defRPr sz="825"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r-CA"/>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telergq3189/feature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
          <p:cNvSpPr txBox="1">
            <a:spLocks noGrp="1"/>
          </p:cNvSpPr>
          <p:nvPr>
            <p:ph type="subTitle" idx="1"/>
          </p:nvPr>
        </p:nvSpPr>
        <p:spPr>
          <a:xfrm>
            <a:off x="2021396" y="3264408"/>
            <a:ext cx="5101209" cy="1189589"/>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000"/>
              <a:buNone/>
            </a:pPr>
            <a:r>
              <a:rPr lang="fr-CA" sz="2000" b="1" dirty="0"/>
              <a:t>Bilan annuel 2024</a:t>
            </a:r>
            <a:endParaRPr sz="2000" b="1" dirty="0"/>
          </a:p>
        </p:txBody>
      </p:sp>
      <p:sp>
        <p:nvSpPr>
          <p:cNvPr id="83" name="Google Shape;83;p1"/>
          <p:cNvSpPr/>
          <p:nvPr/>
        </p:nvSpPr>
        <p:spPr>
          <a:xfrm>
            <a:off x="2283713" y="689503"/>
            <a:ext cx="4576573" cy="2284222"/>
          </a:xfrm>
          <a:prstGeom prst="rect">
            <a:avLst/>
          </a:prstGeom>
          <a:solidFill>
            <a:srgbClr val="FFFFFF"/>
          </a:solid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84" name="Google Shape;84;p1" descr="rgq---logo-logo-avec-slogan-couleurs-rgb.ai.pdf - Adobe Acrobat Pro 2020"/>
          <p:cNvPicPr preferRelativeResize="0"/>
          <p:nvPr/>
        </p:nvPicPr>
        <p:blipFill rotWithShape="1">
          <a:blip r:embed="rId3">
            <a:alphaModFix/>
          </a:blip>
          <a:srcRect/>
          <a:stretch/>
        </p:blipFill>
        <p:spPr>
          <a:xfrm>
            <a:off x="2283713" y="689502"/>
            <a:ext cx="4576573" cy="228422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311700" y="210135"/>
            <a:ext cx="8520600" cy="446515"/>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262626"/>
              </a:buClr>
              <a:buSzPts val="2800"/>
              <a:buFont typeface="Gill Sans"/>
              <a:buNone/>
            </a:pPr>
            <a:r>
              <a:rPr lang="fr-CA" dirty="0"/>
              <a:t>BILAN 2024</a:t>
            </a:r>
            <a:endParaRPr dirty="0"/>
          </a:p>
        </p:txBody>
      </p:sp>
      <p:sp>
        <p:nvSpPr>
          <p:cNvPr id="105" name="Google Shape;105;p3"/>
          <p:cNvSpPr txBox="1">
            <a:spLocks noGrp="1"/>
          </p:cNvSpPr>
          <p:nvPr>
            <p:ph type="body" idx="1"/>
          </p:nvPr>
        </p:nvSpPr>
        <p:spPr>
          <a:xfrm>
            <a:off x="205531" y="825939"/>
            <a:ext cx="8732938" cy="391604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fr-CA" sz="1800" b="1" dirty="0"/>
              <a:t>Rencontres du CX</a:t>
            </a:r>
            <a:endParaRPr dirty="0"/>
          </a:p>
          <a:p>
            <a:pPr marL="0" lvl="0" indent="0" algn="l" rtl="0">
              <a:lnSpc>
                <a:spcPct val="100000"/>
              </a:lnSpc>
              <a:spcBef>
                <a:spcPts val="0"/>
              </a:spcBef>
              <a:spcAft>
                <a:spcPts val="0"/>
              </a:spcAft>
              <a:buSzPts val="1800"/>
              <a:buNone/>
            </a:pPr>
            <a:r>
              <a:rPr lang="fr-CA" sz="1600" dirty="0"/>
              <a:t>Tout au long de l’année le comité exécutif du RGQ s’est rencontré en moyenne une fois par mois/mois et demi. Au total il y a eu 9 rencontres entre novembre 2023 et décembre 2024. </a:t>
            </a:r>
            <a:endParaRPr sz="1600" dirty="0"/>
          </a:p>
          <a:p>
            <a:pPr marL="0" lvl="0" indent="0" algn="l" rtl="0">
              <a:lnSpc>
                <a:spcPct val="100000"/>
              </a:lnSpc>
              <a:spcBef>
                <a:spcPts val="0"/>
              </a:spcBef>
              <a:spcAft>
                <a:spcPts val="0"/>
              </a:spcAft>
              <a:buSzPts val="1800"/>
              <a:buNone/>
            </a:pPr>
            <a:endParaRPr sz="1800" dirty="0"/>
          </a:p>
          <a:p>
            <a:pPr marL="0" lvl="0" indent="0" algn="l" rtl="0">
              <a:lnSpc>
                <a:spcPct val="100000"/>
              </a:lnSpc>
              <a:spcBef>
                <a:spcPts val="0"/>
              </a:spcBef>
              <a:spcAft>
                <a:spcPts val="0"/>
              </a:spcAft>
              <a:buSzPts val="1800"/>
              <a:buNone/>
            </a:pPr>
            <a:r>
              <a:rPr lang="fr-CA" sz="1800" b="1" dirty="0"/>
              <a:t>Composition du CX</a:t>
            </a:r>
            <a:endParaRPr dirty="0"/>
          </a:p>
          <a:p>
            <a:pPr marL="0" lvl="0" indent="0" algn="l" rtl="0">
              <a:lnSpc>
                <a:spcPct val="100000"/>
              </a:lnSpc>
              <a:spcBef>
                <a:spcPts val="0"/>
              </a:spcBef>
              <a:spcAft>
                <a:spcPts val="0"/>
              </a:spcAft>
              <a:buSzPts val="1800"/>
              <a:buNone/>
            </a:pPr>
            <a:r>
              <a:rPr lang="fr-CA" sz="1600" dirty="0"/>
              <a:t>Un poste non comblé tout au long de l’année 2023-2024 et deux démissions en cours d’année. Depuis août 2024, nous avons un CX réduit (mais qui respecte le quorum de 4 membres). Un défi particulier pour mener à bon port nos projets. À l’AGA le 14 </a:t>
            </a:r>
            <a:r>
              <a:rPr lang="fr-CA" sz="1600" dirty="0" err="1"/>
              <a:t>nov</a:t>
            </a:r>
            <a:r>
              <a:rPr lang="fr-CA" sz="1600" dirty="0"/>
              <a:t> 2024 nous avons comblé un poste. En date du 31 décembre 2024, il y a toujours deux postes vacants.</a:t>
            </a:r>
            <a:endParaRPr dirty="0"/>
          </a:p>
          <a:p>
            <a:pPr marL="0" lvl="0" indent="0" algn="l" rtl="0">
              <a:lnSpc>
                <a:spcPct val="100000"/>
              </a:lnSpc>
              <a:spcBef>
                <a:spcPts val="0"/>
              </a:spcBef>
              <a:spcAft>
                <a:spcPts val="0"/>
              </a:spcAft>
              <a:buSzPts val="1800"/>
              <a:buNone/>
            </a:pPr>
            <a:endParaRPr sz="1800" b="1" dirty="0"/>
          </a:p>
          <a:p>
            <a:pPr marL="0" lvl="0" indent="0" algn="l" rtl="0">
              <a:lnSpc>
                <a:spcPct val="100000"/>
              </a:lnSpc>
              <a:spcBef>
                <a:spcPts val="0"/>
              </a:spcBef>
              <a:spcAft>
                <a:spcPts val="0"/>
              </a:spcAft>
              <a:buSzPts val="1800"/>
              <a:buNone/>
            </a:pPr>
            <a:r>
              <a:rPr lang="fr-CA" sz="1800" b="1" dirty="0"/>
              <a:t>Adhésion</a:t>
            </a:r>
            <a:endParaRPr dirty="0"/>
          </a:p>
          <a:p>
            <a:pPr marL="0" lvl="0" indent="0" algn="l" rtl="0">
              <a:lnSpc>
                <a:spcPct val="100000"/>
              </a:lnSpc>
              <a:spcBef>
                <a:spcPts val="0"/>
              </a:spcBef>
              <a:spcAft>
                <a:spcPts val="0"/>
              </a:spcAft>
              <a:buSzPts val="1800"/>
              <a:buNone/>
            </a:pPr>
            <a:r>
              <a:rPr lang="fr-CA" sz="1600" dirty="0"/>
              <a:t>En date du 12 novembre 2024 nous avons maintenant 73 membres.</a:t>
            </a:r>
            <a:endParaRPr dirty="0"/>
          </a:p>
          <a:p>
            <a:pPr marL="0" lvl="0" indent="0" algn="l" rtl="0">
              <a:lnSpc>
                <a:spcPct val="100000"/>
              </a:lnSpc>
              <a:spcBef>
                <a:spcPts val="0"/>
              </a:spcBef>
              <a:spcAft>
                <a:spcPts val="0"/>
              </a:spcAft>
              <a:buSzPts val="1800"/>
              <a:buNone/>
            </a:pPr>
            <a:endParaRPr sz="1600" dirty="0"/>
          </a:p>
          <a:p>
            <a:pPr marL="0" lvl="0" indent="0" algn="l" rtl="0">
              <a:lnSpc>
                <a:spcPct val="100000"/>
              </a:lnSpc>
              <a:spcBef>
                <a:spcPts val="0"/>
              </a:spcBef>
              <a:spcAft>
                <a:spcPts val="0"/>
              </a:spcAft>
              <a:buSzPts val="1800"/>
              <a:buNone/>
            </a:pPr>
            <a:endParaRPr sz="1600" dirty="0"/>
          </a:p>
          <a:p>
            <a:pPr marL="0" lvl="0" indent="0" algn="l" rtl="0">
              <a:lnSpc>
                <a:spcPct val="100000"/>
              </a:lnSpc>
              <a:spcBef>
                <a:spcPts val="0"/>
              </a:spcBef>
              <a:spcAft>
                <a:spcPts val="0"/>
              </a:spcAft>
              <a:buSzPts val="1800"/>
              <a:buNone/>
            </a:pPr>
            <a:endParaRPr sz="1600" dirty="0"/>
          </a:p>
          <a:p>
            <a:pPr marL="0" lvl="0" indent="0" algn="l" rtl="0">
              <a:lnSpc>
                <a:spcPct val="100000"/>
              </a:lnSpc>
              <a:spcBef>
                <a:spcPts val="0"/>
              </a:spcBef>
              <a:spcAft>
                <a:spcPts val="0"/>
              </a:spcAft>
              <a:buSzPts val="1800"/>
              <a:buNone/>
            </a:pPr>
            <a:endParaRPr sz="1800" b="1" dirty="0"/>
          </a:p>
        </p:txBody>
      </p:sp>
      <p:graphicFrame>
        <p:nvGraphicFramePr>
          <p:cNvPr id="106" name="Google Shape;106;p3"/>
          <p:cNvGraphicFramePr/>
          <p:nvPr>
            <p:extLst>
              <p:ext uri="{D42A27DB-BD31-4B8C-83A1-F6EECF244321}">
                <p14:modId xmlns:p14="http://schemas.microsoft.com/office/powerpoint/2010/main" val="1128256880"/>
              </p:ext>
            </p:extLst>
          </p:nvPr>
        </p:nvGraphicFramePr>
        <p:xfrm>
          <a:off x="311700" y="4117436"/>
          <a:ext cx="8367225" cy="873780"/>
        </p:xfrm>
        <a:graphic>
          <a:graphicData uri="http://schemas.openxmlformats.org/drawingml/2006/table">
            <a:tbl>
              <a:tblPr firstRow="1" bandRow="1">
                <a:noFill/>
                <a:tableStyleId>{07DAEEDB-9E88-4FB5-990F-C9AE8BAE6BB4}</a:tableStyleId>
              </a:tblPr>
              <a:tblGrid>
                <a:gridCol w="1180475">
                  <a:extLst>
                    <a:ext uri="{9D8B030D-6E8A-4147-A177-3AD203B41FA5}">
                      <a16:colId xmlns:a16="http://schemas.microsoft.com/office/drawing/2014/main" val="20000"/>
                    </a:ext>
                  </a:extLst>
                </a:gridCol>
                <a:gridCol w="718675">
                  <a:extLst>
                    <a:ext uri="{9D8B030D-6E8A-4147-A177-3AD203B41FA5}">
                      <a16:colId xmlns:a16="http://schemas.microsoft.com/office/drawing/2014/main" val="20001"/>
                    </a:ext>
                  </a:extLst>
                </a:gridCol>
                <a:gridCol w="718675">
                  <a:extLst>
                    <a:ext uri="{9D8B030D-6E8A-4147-A177-3AD203B41FA5}">
                      <a16:colId xmlns:a16="http://schemas.microsoft.com/office/drawing/2014/main" val="20002"/>
                    </a:ext>
                  </a:extLst>
                </a:gridCol>
                <a:gridCol w="718675">
                  <a:extLst>
                    <a:ext uri="{9D8B030D-6E8A-4147-A177-3AD203B41FA5}">
                      <a16:colId xmlns:a16="http://schemas.microsoft.com/office/drawing/2014/main" val="20003"/>
                    </a:ext>
                  </a:extLst>
                </a:gridCol>
                <a:gridCol w="718675">
                  <a:extLst>
                    <a:ext uri="{9D8B030D-6E8A-4147-A177-3AD203B41FA5}">
                      <a16:colId xmlns:a16="http://schemas.microsoft.com/office/drawing/2014/main" val="20004"/>
                    </a:ext>
                  </a:extLst>
                </a:gridCol>
                <a:gridCol w="718675">
                  <a:extLst>
                    <a:ext uri="{9D8B030D-6E8A-4147-A177-3AD203B41FA5}">
                      <a16:colId xmlns:a16="http://schemas.microsoft.com/office/drawing/2014/main" val="20005"/>
                    </a:ext>
                  </a:extLst>
                </a:gridCol>
                <a:gridCol w="718675">
                  <a:extLst>
                    <a:ext uri="{9D8B030D-6E8A-4147-A177-3AD203B41FA5}">
                      <a16:colId xmlns:a16="http://schemas.microsoft.com/office/drawing/2014/main" val="20006"/>
                    </a:ext>
                  </a:extLst>
                </a:gridCol>
                <a:gridCol w="718675">
                  <a:extLst>
                    <a:ext uri="{9D8B030D-6E8A-4147-A177-3AD203B41FA5}">
                      <a16:colId xmlns:a16="http://schemas.microsoft.com/office/drawing/2014/main" val="20007"/>
                    </a:ext>
                  </a:extLst>
                </a:gridCol>
                <a:gridCol w="718675">
                  <a:extLst>
                    <a:ext uri="{9D8B030D-6E8A-4147-A177-3AD203B41FA5}">
                      <a16:colId xmlns:a16="http://schemas.microsoft.com/office/drawing/2014/main" val="20008"/>
                    </a:ext>
                  </a:extLst>
                </a:gridCol>
                <a:gridCol w="718675">
                  <a:extLst>
                    <a:ext uri="{9D8B030D-6E8A-4147-A177-3AD203B41FA5}">
                      <a16:colId xmlns:a16="http://schemas.microsoft.com/office/drawing/2014/main" val="20009"/>
                    </a:ext>
                  </a:extLst>
                </a:gridCol>
                <a:gridCol w="718675">
                  <a:extLst>
                    <a:ext uri="{9D8B030D-6E8A-4147-A177-3AD203B41FA5}">
                      <a16:colId xmlns:a16="http://schemas.microsoft.com/office/drawing/2014/main" val="20010"/>
                    </a:ext>
                  </a:extLst>
                </a:gridCol>
              </a:tblGrid>
              <a:tr h="370850">
                <a:tc>
                  <a:txBody>
                    <a:bodyPr/>
                    <a:lstStyle/>
                    <a:p>
                      <a:pPr marL="0" marR="0" lvl="0" indent="0" algn="l" rtl="0">
                        <a:lnSpc>
                          <a:spcPct val="100000"/>
                        </a:lnSpc>
                        <a:spcBef>
                          <a:spcPts val="0"/>
                        </a:spcBef>
                        <a:spcAft>
                          <a:spcPts val="0"/>
                        </a:spcAft>
                        <a:buClr>
                          <a:srgbClr val="000000"/>
                        </a:buClr>
                        <a:buSzPts val="1350"/>
                        <a:buFont typeface="Arial"/>
                        <a:buNone/>
                      </a:pPr>
                      <a:r>
                        <a:rPr lang="fr-CA" sz="1350" u="none" strike="noStrike" cap="none"/>
                        <a:t>Années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350"/>
                        <a:buFont typeface="Arial"/>
                        <a:buNone/>
                      </a:pPr>
                      <a:r>
                        <a:rPr lang="fr-CA" sz="1350" u="none" strike="noStrike" cap="none"/>
                        <a:t>2015</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350"/>
                        <a:buFont typeface="Arial"/>
                        <a:buNone/>
                      </a:pPr>
                      <a:r>
                        <a:rPr lang="fr-CA" sz="1350" u="none" strike="noStrike" cap="none"/>
                        <a:t>2016</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350"/>
                        <a:buFont typeface="Arial"/>
                        <a:buNone/>
                      </a:pPr>
                      <a:r>
                        <a:rPr lang="fr-CA" sz="1350" u="none" strike="noStrike" cap="none"/>
                        <a:t>2017</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350"/>
                        <a:buFont typeface="Arial"/>
                        <a:buNone/>
                      </a:pPr>
                      <a:r>
                        <a:rPr lang="fr-CA" sz="1350" u="none" strike="noStrike" cap="none"/>
                        <a:t>2018</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350"/>
                        <a:buFont typeface="Arial"/>
                        <a:buNone/>
                      </a:pPr>
                      <a:r>
                        <a:rPr lang="fr-CA" sz="1350" u="none" strike="noStrike" cap="none"/>
                        <a:t>2019</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350"/>
                        <a:buFont typeface="Arial"/>
                        <a:buNone/>
                      </a:pPr>
                      <a:r>
                        <a:rPr lang="fr-CA" sz="1350" u="none" strike="noStrike" cap="none"/>
                        <a:t>2020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350"/>
                        <a:buFont typeface="Arial"/>
                        <a:buNone/>
                      </a:pPr>
                      <a:r>
                        <a:rPr lang="fr-CA" sz="1350" u="none" strike="noStrike" cap="none"/>
                        <a:t>2021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350"/>
                        <a:buFont typeface="Arial"/>
                        <a:buNone/>
                      </a:pPr>
                      <a:r>
                        <a:rPr lang="fr-CA" sz="1350" u="none" strike="noStrike" cap="none"/>
                        <a:t>2022</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350"/>
                        <a:buFont typeface="Arial"/>
                        <a:buNone/>
                      </a:pPr>
                      <a:r>
                        <a:rPr lang="fr-CA" sz="1350" u="none" strike="noStrike" cap="none"/>
                        <a:t>2023</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fr-CA" sz="1400" u="none" strike="noStrike" cap="none"/>
                        <a:t>2024</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350"/>
                        <a:buFont typeface="Arial"/>
                        <a:buNone/>
                      </a:pPr>
                      <a:r>
                        <a:rPr lang="fr-CA" sz="1350" u="none" strike="noStrike" cap="none"/>
                        <a:t>Nombre de membres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fr-CA" sz="1800" b="1" u="none" strike="noStrike" cap="none" dirty="0"/>
                        <a:t>72</a:t>
                      </a:r>
                      <a:endParaRPr sz="1400"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CA" sz="1800" b="1" u="none" strike="noStrike" cap="none"/>
                        <a:t>59</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CA" sz="1800" b="1" u="none" strike="noStrike" cap="none"/>
                        <a:t>69</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CA" sz="1800" b="1" u="none" strike="noStrike" cap="none"/>
                        <a:t>59</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CA" sz="1800" b="1" u="none" strike="noStrike" cap="none"/>
                        <a:t>82</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CA" sz="1800" b="1" u="none" strike="noStrike" cap="none"/>
                        <a:t>60</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CA" sz="1800" b="1" u="none" strike="noStrike" cap="none"/>
                        <a:t>80</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CA" sz="1800" b="1" u="none" strike="noStrike" cap="none"/>
                        <a:t>83</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CA" sz="1800" b="1" u="none" strike="noStrike" cap="none">
                          <a:solidFill>
                            <a:schemeClr val="dk1"/>
                          </a:solidFill>
                        </a:rPr>
                        <a:t>81</a:t>
                      </a:r>
                      <a:endParaRPr sz="1400" u="none" strike="noStrike" cap="none">
                        <a:solidFill>
                          <a:schemeClr val="dk1"/>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CA" sz="1800" b="1" u="none" strike="noStrike" cap="none" dirty="0">
                          <a:solidFill>
                            <a:srgbClr val="C00000"/>
                          </a:solidFill>
                        </a:rPr>
                        <a:t>73</a:t>
                      </a:r>
                      <a:endParaRPr sz="1800" b="1" u="none" strike="noStrike" cap="none" dirty="0">
                        <a:solidFill>
                          <a:srgbClr val="C00000"/>
                        </a:solidFill>
                      </a:endParaRPr>
                    </a:p>
                  </a:txBody>
                  <a:tcPr marL="91450" marR="91450" marT="45725" marB="45725"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0"/>
        <p:cNvGrpSpPr/>
        <p:nvPr/>
      </p:nvGrpSpPr>
      <p:grpSpPr>
        <a:xfrm>
          <a:off x="0" y="0"/>
          <a:ext cx="0" cy="0"/>
          <a:chOff x="0" y="0"/>
          <a:chExt cx="0" cy="0"/>
        </a:xfrm>
      </p:grpSpPr>
      <p:sp>
        <p:nvSpPr>
          <p:cNvPr id="111" name="Google Shape;111;p4"/>
          <p:cNvSpPr txBox="1">
            <a:spLocks noGrp="1"/>
          </p:cNvSpPr>
          <p:nvPr>
            <p:ph type="title"/>
          </p:nvPr>
        </p:nvSpPr>
        <p:spPr>
          <a:xfrm>
            <a:off x="341062" y="201745"/>
            <a:ext cx="8520600" cy="438336"/>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262626"/>
              </a:buClr>
              <a:buSzPts val="2800"/>
              <a:buFont typeface="Gill Sans"/>
              <a:buNone/>
            </a:pPr>
            <a:r>
              <a:rPr lang="fr-CA" dirty="0"/>
              <a:t>BILAN 2024</a:t>
            </a:r>
            <a:endParaRPr dirty="0"/>
          </a:p>
        </p:txBody>
      </p:sp>
      <p:sp>
        <p:nvSpPr>
          <p:cNvPr id="112" name="Google Shape;112;p4"/>
          <p:cNvSpPr txBox="1">
            <a:spLocks noGrp="1"/>
          </p:cNvSpPr>
          <p:nvPr>
            <p:ph type="body" idx="1"/>
          </p:nvPr>
        </p:nvSpPr>
        <p:spPr>
          <a:xfrm>
            <a:off x="233894" y="732478"/>
            <a:ext cx="8734936" cy="393142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fr-CA" sz="1800" b="1" dirty="0"/>
              <a:t>Communication</a:t>
            </a:r>
            <a:endParaRPr dirty="0"/>
          </a:p>
          <a:p>
            <a:pPr marL="0" lvl="0" indent="0" algn="l" rtl="0">
              <a:lnSpc>
                <a:spcPct val="100000"/>
              </a:lnSpc>
              <a:spcBef>
                <a:spcPts val="0"/>
              </a:spcBef>
              <a:spcAft>
                <a:spcPts val="0"/>
              </a:spcAft>
              <a:buSzPts val="1800"/>
              <a:buNone/>
            </a:pPr>
            <a:r>
              <a:rPr lang="fr-CA" sz="1600" dirty="0"/>
              <a:t>Dans les derniers mois le RGQ s’est doté de deux bannières et d’un nouveau site web en plus de maintenir active sa présence sur les réseaux sociaux. Nous continuons d’utiliser l’infolettre comme outil principal de communication avec les membres.</a:t>
            </a:r>
            <a:endParaRPr dirty="0"/>
          </a:p>
          <a:p>
            <a:pPr marL="0" lvl="0" indent="0" algn="l" rtl="0">
              <a:lnSpc>
                <a:spcPct val="100000"/>
              </a:lnSpc>
              <a:spcBef>
                <a:spcPts val="0"/>
              </a:spcBef>
              <a:spcAft>
                <a:spcPts val="0"/>
              </a:spcAft>
              <a:buSzPts val="1800"/>
              <a:buNone/>
            </a:pPr>
            <a:endParaRPr sz="1600" dirty="0"/>
          </a:p>
          <a:p>
            <a:pPr marL="0" lvl="0" indent="0" algn="l" rtl="0">
              <a:lnSpc>
                <a:spcPct val="100000"/>
              </a:lnSpc>
              <a:spcBef>
                <a:spcPts val="0"/>
              </a:spcBef>
              <a:spcAft>
                <a:spcPts val="0"/>
              </a:spcAft>
              <a:buSzPts val="1800"/>
              <a:buNone/>
            </a:pPr>
            <a:r>
              <a:rPr lang="fr-CA" sz="1800" b="1" dirty="0"/>
              <a:t>Événements</a:t>
            </a:r>
            <a:endParaRPr dirty="0"/>
          </a:p>
          <a:p>
            <a:pPr marL="0" lvl="0" indent="0" algn="l" rtl="0">
              <a:lnSpc>
                <a:spcPct val="100000"/>
              </a:lnSpc>
              <a:spcBef>
                <a:spcPts val="0"/>
              </a:spcBef>
              <a:spcAft>
                <a:spcPts val="0"/>
              </a:spcAft>
              <a:buSzPts val="1800"/>
              <a:buNone/>
            </a:pPr>
            <a:r>
              <a:rPr lang="fr-CA" sz="1600" dirty="0"/>
              <a:t>L’organisation d’événements, notamment le congrès, occupe beaucoup le CX. Dans ce contexte l’alternance d’un événement en présentiel puis à distance s’avère une piste réaliste. Malgré cela il faut voir quel type d’événement nous souhaitons faire. La régularité dans l’organisation des webinaires demeure un défi. Nous avons organisé deux webinaires en 2024. Ils sont disponibles pour réécoute sur </a:t>
            </a:r>
            <a:r>
              <a:rPr lang="fr-CA" sz="1600" dirty="0">
                <a:hlinkClick r:id="rId3"/>
              </a:rPr>
              <a:t>notre chaine Télé RGQ</a:t>
            </a:r>
            <a:r>
              <a:rPr lang="fr-CA" sz="1600" dirty="0"/>
              <a:t>. </a:t>
            </a:r>
            <a:endParaRPr sz="1600" dirty="0"/>
          </a:p>
          <a:p>
            <a:pPr marL="0" lvl="0" indent="0" algn="l" rtl="0">
              <a:lnSpc>
                <a:spcPct val="100000"/>
              </a:lnSpc>
              <a:spcBef>
                <a:spcPts val="0"/>
              </a:spcBef>
              <a:spcAft>
                <a:spcPts val="0"/>
              </a:spcAft>
              <a:buSzPts val="1800"/>
              <a:buNone/>
            </a:pPr>
            <a:endParaRPr sz="1600" dirty="0"/>
          </a:p>
          <a:p>
            <a:pPr marL="0" lvl="0" indent="0" algn="l" rtl="0">
              <a:lnSpc>
                <a:spcPct val="100000"/>
              </a:lnSpc>
              <a:spcBef>
                <a:spcPts val="0"/>
              </a:spcBef>
              <a:spcAft>
                <a:spcPts val="0"/>
              </a:spcAft>
              <a:buSzPts val="1800"/>
              <a:buNone/>
            </a:pPr>
            <a:endParaRPr sz="1600" dirty="0"/>
          </a:p>
        </p:txBody>
      </p:sp>
      <p:pic>
        <p:nvPicPr>
          <p:cNvPr id="113" name="Google Shape;113;p4"/>
          <p:cNvPicPr preferRelativeResize="0"/>
          <p:nvPr/>
        </p:nvPicPr>
        <p:blipFill>
          <a:blip r:embed="rId4">
            <a:alphaModFix/>
          </a:blip>
          <a:stretch>
            <a:fillRect/>
          </a:stretch>
        </p:blipFill>
        <p:spPr>
          <a:xfrm>
            <a:off x="1028304" y="3641307"/>
            <a:ext cx="2512700" cy="1383400"/>
          </a:xfrm>
          <a:prstGeom prst="rect">
            <a:avLst/>
          </a:prstGeom>
          <a:noFill/>
          <a:ln>
            <a:noFill/>
          </a:ln>
        </p:spPr>
      </p:pic>
      <p:pic>
        <p:nvPicPr>
          <p:cNvPr id="114" name="Google Shape;114;p4"/>
          <p:cNvPicPr preferRelativeResize="0"/>
          <p:nvPr/>
        </p:nvPicPr>
        <p:blipFill>
          <a:blip r:embed="rId5">
            <a:alphaModFix/>
          </a:blip>
          <a:stretch>
            <a:fillRect/>
          </a:stretch>
        </p:blipFill>
        <p:spPr>
          <a:xfrm>
            <a:off x="5367165" y="3641307"/>
            <a:ext cx="2349575" cy="1322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76"/>
        <p:cNvGrpSpPr/>
        <p:nvPr/>
      </p:nvGrpSpPr>
      <p:grpSpPr>
        <a:xfrm>
          <a:off x="0" y="0"/>
          <a:ext cx="0" cy="0"/>
          <a:chOff x="0" y="0"/>
          <a:chExt cx="0" cy="0"/>
        </a:xfrm>
      </p:grpSpPr>
      <p:sp>
        <p:nvSpPr>
          <p:cNvPr id="177" name="Google Shape;177;p9"/>
          <p:cNvSpPr txBox="1">
            <a:spLocks noGrp="1"/>
          </p:cNvSpPr>
          <p:nvPr>
            <p:ph type="title"/>
          </p:nvPr>
        </p:nvSpPr>
        <p:spPr>
          <a:xfrm>
            <a:off x="330173" y="338889"/>
            <a:ext cx="8520600" cy="4479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fr-CA" dirty="0"/>
              <a:t>BILAN 2024</a:t>
            </a:r>
            <a:endParaRPr dirty="0"/>
          </a:p>
        </p:txBody>
      </p:sp>
      <p:sp>
        <p:nvSpPr>
          <p:cNvPr id="178" name="Google Shape;178;p9"/>
          <p:cNvSpPr txBox="1">
            <a:spLocks noGrp="1"/>
          </p:cNvSpPr>
          <p:nvPr>
            <p:ph type="body" idx="1"/>
          </p:nvPr>
        </p:nvSpPr>
        <p:spPr>
          <a:xfrm>
            <a:off x="311699" y="1089891"/>
            <a:ext cx="3710335" cy="371472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fr-CA" sz="1600" b="1" dirty="0"/>
              <a:t>Congrès annuel 2024</a:t>
            </a:r>
            <a:r>
              <a:rPr lang="fr-CA" sz="1600" dirty="0"/>
              <a:t> (15-16 novembre à Rimouski) - </a:t>
            </a:r>
            <a:r>
              <a:rPr lang="fr-CA" sz="1600" i="1" dirty="0">
                <a:solidFill>
                  <a:srgbClr val="FF0000"/>
                </a:solidFill>
              </a:rPr>
              <a:t>La géographie au service de la protection du territoire</a:t>
            </a:r>
            <a:r>
              <a:rPr lang="fr-CA" sz="1600" dirty="0"/>
              <a:t> – </a:t>
            </a:r>
          </a:p>
          <a:p>
            <a:pPr marL="0" lvl="0" indent="0" algn="l" rtl="0">
              <a:lnSpc>
                <a:spcPct val="100000"/>
              </a:lnSpc>
              <a:spcBef>
                <a:spcPts val="0"/>
              </a:spcBef>
              <a:spcAft>
                <a:spcPts val="0"/>
              </a:spcAft>
              <a:buNone/>
            </a:pPr>
            <a:endParaRPr lang="fr-CA" sz="1600" dirty="0"/>
          </a:p>
          <a:p>
            <a:pPr marL="0" lvl="0" indent="0" algn="l" rtl="0">
              <a:lnSpc>
                <a:spcPct val="100000"/>
              </a:lnSpc>
              <a:spcBef>
                <a:spcPts val="0"/>
              </a:spcBef>
              <a:spcAft>
                <a:spcPts val="0"/>
              </a:spcAft>
              <a:buNone/>
            </a:pPr>
            <a:r>
              <a:rPr lang="fr-CA" sz="1600" dirty="0"/>
              <a:t>Il y a eu une participation d’environ 30 personnes. Nous avons opté pour une formule différente (après-midi d’échanges + soirée grand public + sortie de terrain). Ce type d’événement s’avère bien correspondre à l’esprit de notre division et à nos moyens. </a:t>
            </a:r>
            <a:endParaRPr sz="1600" dirty="0"/>
          </a:p>
          <a:p>
            <a:pPr marL="0" lvl="0" indent="0" algn="l" rtl="0">
              <a:lnSpc>
                <a:spcPct val="100000"/>
              </a:lnSpc>
              <a:spcBef>
                <a:spcPts val="0"/>
              </a:spcBef>
              <a:spcAft>
                <a:spcPts val="0"/>
              </a:spcAft>
              <a:buNone/>
            </a:pPr>
            <a:endParaRPr sz="1600" dirty="0"/>
          </a:p>
          <a:p>
            <a:pPr marL="9525" lvl="0" indent="0" algn="l" rtl="0">
              <a:lnSpc>
                <a:spcPct val="100000"/>
              </a:lnSpc>
              <a:spcBef>
                <a:spcPts val="0"/>
              </a:spcBef>
              <a:spcAft>
                <a:spcPts val="0"/>
              </a:spcAft>
              <a:buSzPts val="1800"/>
              <a:buNone/>
            </a:pPr>
            <a:endParaRPr sz="1600" dirty="0"/>
          </a:p>
          <a:p>
            <a:pPr marL="9525" lvl="0" indent="0" algn="l" rtl="0">
              <a:lnSpc>
                <a:spcPct val="100000"/>
              </a:lnSpc>
              <a:spcBef>
                <a:spcPts val="0"/>
              </a:spcBef>
              <a:spcAft>
                <a:spcPts val="0"/>
              </a:spcAft>
              <a:buSzPts val="1800"/>
              <a:buNone/>
            </a:pPr>
            <a:endParaRPr sz="1600" dirty="0"/>
          </a:p>
        </p:txBody>
      </p:sp>
      <p:pic>
        <p:nvPicPr>
          <p:cNvPr id="3" name="Image 2">
            <a:extLst>
              <a:ext uri="{FF2B5EF4-FFF2-40B4-BE49-F238E27FC236}">
                <a16:creationId xmlns:a16="http://schemas.microsoft.com/office/drawing/2014/main" id="{9CBB7AF0-B7C0-26FE-43F0-7A69F00DEA10}"/>
              </a:ext>
            </a:extLst>
          </p:cNvPr>
          <p:cNvPicPr>
            <a:picLocks noChangeAspect="1"/>
          </p:cNvPicPr>
          <p:nvPr/>
        </p:nvPicPr>
        <p:blipFill>
          <a:blip r:embed="rId3"/>
          <a:stretch>
            <a:fillRect/>
          </a:stretch>
        </p:blipFill>
        <p:spPr>
          <a:xfrm>
            <a:off x="4572000" y="0"/>
            <a:ext cx="4358115" cy="5143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52"/>
        <p:cNvGrpSpPr/>
        <p:nvPr/>
      </p:nvGrpSpPr>
      <p:grpSpPr>
        <a:xfrm>
          <a:off x="0" y="0"/>
          <a:ext cx="0" cy="0"/>
          <a:chOff x="0" y="0"/>
          <a:chExt cx="0" cy="0"/>
        </a:xfrm>
      </p:grpSpPr>
      <p:sp>
        <p:nvSpPr>
          <p:cNvPr id="153" name="Google Shape;153;p7"/>
          <p:cNvSpPr txBox="1">
            <a:spLocks noGrp="1"/>
          </p:cNvSpPr>
          <p:nvPr>
            <p:ph type="title"/>
          </p:nvPr>
        </p:nvSpPr>
        <p:spPr>
          <a:xfrm>
            <a:off x="311700" y="445025"/>
            <a:ext cx="8520600" cy="477764"/>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262626"/>
              </a:buClr>
              <a:buSzPts val="2800"/>
              <a:buFont typeface="Gill Sans"/>
              <a:buNone/>
            </a:pPr>
            <a:r>
              <a:rPr lang="fr-CA" dirty="0"/>
              <a:t>BILAN 2024</a:t>
            </a:r>
            <a:endParaRPr dirty="0"/>
          </a:p>
        </p:txBody>
      </p:sp>
      <p:sp>
        <p:nvSpPr>
          <p:cNvPr id="154" name="Google Shape;154;p7"/>
          <p:cNvSpPr txBox="1">
            <a:spLocks noGrp="1"/>
          </p:cNvSpPr>
          <p:nvPr>
            <p:ph type="body" idx="1"/>
          </p:nvPr>
        </p:nvSpPr>
        <p:spPr>
          <a:xfrm>
            <a:off x="311700" y="700460"/>
            <a:ext cx="8520600" cy="364608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600"/>
              </a:spcBef>
              <a:spcAft>
                <a:spcPts val="0"/>
              </a:spcAft>
              <a:buNone/>
            </a:pPr>
            <a:r>
              <a:rPr lang="fr-CA" sz="2000" b="1" dirty="0"/>
              <a:t>Modification Statuts et règlements -Proposition de modification de l’article  - rôle au sein de l’exécutif</a:t>
            </a:r>
          </a:p>
          <a:p>
            <a:pPr marL="342900">
              <a:spcBef>
                <a:spcPts val="1600"/>
              </a:spcBef>
              <a:buClr>
                <a:schemeClr val="tx1"/>
              </a:buClr>
              <a:buFont typeface="Wingdings" panose="05000000000000000000" pitchFamily="2" charset="2"/>
              <a:buChar char="§"/>
            </a:pPr>
            <a:r>
              <a:rPr lang="fr-CA" sz="1800" dirty="0"/>
              <a:t>Le fonctionnement des derniers mois au CX a mis en lumière la complémentarité des rôles de </a:t>
            </a:r>
            <a:r>
              <a:rPr lang="fr-CA" sz="1800" dirty="0" err="1"/>
              <a:t>chacun.e</a:t>
            </a:r>
            <a:r>
              <a:rPr lang="fr-CA" sz="1800" dirty="0"/>
              <a:t> et la volonté de délaisser une structure hiérarchique.</a:t>
            </a:r>
          </a:p>
          <a:p>
            <a:pPr marL="342900">
              <a:spcBef>
                <a:spcPts val="1600"/>
              </a:spcBef>
              <a:buClr>
                <a:schemeClr val="tx1"/>
              </a:buClr>
              <a:buFont typeface="Wingdings" panose="05000000000000000000" pitchFamily="2" charset="2"/>
              <a:buChar char="§"/>
            </a:pPr>
            <a:r>
              <a:rPr lang="fr-CA" sz="1800" dirty="0"/>
              <a:t>Actuellement il y a un mélange entre la provenance des administrateurs, administratrices et les rôles. </a:t>
            </a:r>
          </a:p>
          <a:p>
            <a:pPr marL="342900">
              <a:spcBef>
                <a:spcPts val="1600"/>
              </a:spcBef>
              <a:buClr>
                <a:schemeClr val="tx1"/>
              </a:buClr>
              <a:buFont typeface="Wingdings" panose="05000000000000000000" pitchFamily="2" charset="2"/>
              <a:buChar char="§"/>
            </a:pPr>
            <a:r>
              <a:rPr lang="fr-CA" sz="1800" dirty="0"/>
              <a:t>Une volonté de souplesse dans les rôles et responsabilités assumés par </a:t>
            </a:r>
            <a:r>
              <a:rPr lang="fr-CA" sz="1800" dirty="0" err="1"/>
              <a:t>chacun.e</a:t>
            </a:r>
            <a:r>
              <a:rPr lang="fr-CA" sz="1800" dirty="0"/>
              <a:t>.</a:t>
            </a:r>
          </a:p>
          <a:p>
            <a:pPr marL="342900">
              <a:spcBef>
                <a:spcPts val="1600"/>
              </a:spcBef>
              <a:buClr>
                <a:schemeClr val="tx1"/>
              </a:buClr>
              <a:buFont typeface="Wingdings" panose="05000000000000000000" pitchFamily="2" charset="2"/>
              <a:buChar char="§"/>
            </a:pPr>
            <a:r>
              <a:rPr lang="fr-CA" sz="1800" dirty="0"/>
              <a:t>Une volonté de conserver la diversité mais sans qu’un rôle spécifique soit associé au milieu représenté.</a:t>
            </a:r>
            <a:endParaRPr sz="1800" dirty="0"/>
          </a:p>
          <a:p>
            <a:pPr marL="0" lvl="0" indent="0" algn="l" rtl="0">
              <a:lnSpc>
                <a:spcPct val="100000"/>
              </a:lnSpc>
              <a:spcBef>
                <a:spcPts val="1600"/>
              </a:spcBef>
              <a:spcAft>
                <a:spcPts val="0"/>
              </a:spcAft>
              <a:buNone/>
            </a:pPr>
            <a:endParaRPr sz="2000" dirty="0"/>
          </a:p>
        </p:txBody>
      </p:sp>
      <p:sp>
        <p:nvSpPr>
          <p:cNvPr id="2" name="Bulle narrative : rectangle à coins arrondis 1">
            <a:extLst>
              <a:ext uri="{FF2B5EF4-FFF2-40B4-BE49-F238E27FC236}">
                <a16:creationId xmlns:a16="http://schemas.microsoft.com/office/drawing/2014/main" id="{C046ABDA-C2BE-2085-1350-BBD4C24180DF}"/>
              </a:ext>
            </a:extLst>
          </p:cNvPr>
          <p:cNvSpPr/>
          <p:nvPr/>
        </p:nvSpPr>
        <p:spPr>
          <a:xfrm>
            <a:off x="5274130" y="4106635"/>
            <a:ext cx="3429000" cy="845961"/>
          </a:xfrm>
          <a:prstGeom prst="wedgeRoundRectCallout">
            <a:avLst>
              <a:gd name="adj1" fmla="val -92262"/>
              <a:gd name="adj2" fmla="val -3400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dirty="0"/>
              <a:t>Nous avons modifié l’article 8 et l’article 12 de nos statuts et règlements.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83"/>
        <p:cNvGrpSpPr/>
        <p:nvPr/>
      </p:nvGrpSpPr>
      <p:grpSpPr>
        <a:xfrm>
          <a:off x="0" y="0"/>
          <a:ext cx="0" cy="0"/>
          <a:chOff x="0" y="0"/>
          <a:chExt cx="0" cy="0"/>
        </a:xfrm>
      </p:grpSpPr>
      <p:sp>
        <p:nvSpPr>
          <p:cNvPr id="184" name="Google Shape;184;p33"/>
          <p:cNvSpPr txBox="1">
            <a:spLocks noGrp="1"/>
          </p:cNvSpPr>
          <p:nvPr>
            <p:ph type="title"/>
          </p:nvPr>
        </p:nvSpPr>
        <p:spPr>
          <a:xfrm>
            <a:off x="311700" y="338889"/>
            <a:ext cx="8520600" cy="4479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fr-CA" dirty="0"/>
              <a:t>BILAN 2024</a:t>
            </a:r>
            <a:endParaRPr dirty="0"/>
          </a:p>
        </p:txBody>
      </p:sp>
      <p:sp>
        <p:nvSpPr>
          <p:cNvPr id="185" name="Google Shape;185;p33"/>
          <p:cNvSpPr txBox="1">
            <a:spLocks noGrp="1"/>
          </p:cNvSpPr>
          <p:nvPr>
            <p:ph type="body" idx="1"/>
          </p:nvPr>
        </p:nvSpPr>
        <p:spPr>
          <a:xfrm>
            <a:off x="279600" y="844971"/>
            <a:ext cx="8584800" cy="371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CA" sz="1600" b="1" dirty="0"/>
              <a:t>Nous avons donné notre appui au:</a:t>
            </a:r>
            <a:endParaRPr sz="1600" dirty="0"/>
          </a:p>
          <a:p>
            <a:pPr marL="0" lvl="0" indent="0" algn="l" rtl="0">
              <a:spcBef>
                <a:spcPts val="0"/>
              </a:spcBef>
              <a:spcAft>
                <a:spcPts val="0"/>
              </a:spcAft>
              <a:buNone/>
            </a:pPr>
            <a:r>
              <a:rPr lang="fr-CA" sz="1600" b="1" dirty="0"/>
              <a:t>- Programme de DESS à l’UQAM</a:t>
            </a:r>
            <a:r>
              <a:rPr lang="fr-CA" sz="1600" dirty="0"/>
              <a:t> - Solutions axées sur la nature et résilience territoriale</a:t>
            </a:r>
            <a:endParaRPr sz="1600" dirty="0"/>
          </a:p>
          <a:p>
            <a:pPr marL="0" lvl="0" indent="0" algn="l" rtl="0">
              <a:spcBef>
                <a:spcPts val="0"/>
              </a:spcBef>
              <a:spcAft>
                <a:spcPts val="0"/>
              </a:spcAft>
              <a:buNone/>
            </a:pPr>
            <a:endParaRPr sz="1600" dirty="0"/>
          </a:p>
          <a:p>
            <a:pPr marL="0" lvl="0" indent="0" algn="l" rtl="0">
              <a:lnSpc>
                <a:spcPct val="100000"/>
              </a:lnSpc>
              <a:spcBef>
                <a:spcPts val="0"/>
              </a:spcBef>
              <a:spcAft>
                <a:spcPts val="0"/>
              </a:spcAft>
              <a:buNone/>
            </a:pPr>
            <a:r>
              <a:rPr lang="fr-CA" sz="1600" b="1" dirty="0"/>
              <a:t>- Musée national d’histoire (et de géographie) du Québec</a:t>
            </a:r>
            <a:r>
              <a:rPr lang="fr-CA" sz="1600" dirty="0"/>
              <a:t> - Via Jean Hébert (anciennement VP du RGQ), lettre ouverte dans La Presse, pétition (161 signatures) et dépôt d’un mémoire</a:t>
            </a:r>
          </a:p>
          <a:p>
            <a:pPr marL="285750" lvl="0" indent="-285750" algn="l" rtl="0">
              <a:lnSpc>
                <a:spcPct val="100000"/>
              </a:lnSpc>
              <a:spcBef>
                <a:spcPts val="0"/>
              </a:spcBef>
              <a:spcAft>
                <a:spcPts val="0"/>
              </a:spcAft>
              <a:buFontTx/>
              <a:buChar char="-"/>
            </a:pPr>
            <a:endParaRPr lang="fr-CA" sz="1600" dirty="0"/>
          </a:p>
          <a:p>
            <a:pPr marL="0" lvl="0" indent="0" algn="l" rtl="0">
              <a:lnSpc>
                <a:spcPct val="100000"/>
              </a:lnSpc>
              <a:spcBef>
                <a:spcPts val="0"/>
              </a:spcBef>
              <a:spcAft>
                <a:spcPts val="0"/>
              </a:spcAft>
              <a:buNone/>
            </a:pPr>
            <a:r>
              <a:rPr lang="fr-CA" sz="1600" b="1" dirty="0"/>
              <a:t>Nous avons maintenu une présence </a:t>
            </a:r>
          </a:p>
          <a:p>
            <a:pPr marL="0" lvl="0" indent="0" algn="l" rtl="0">
              <a:lnSpc>
                <a:spcPct val="100000"/>
              </a:lnSpc>
              <a:spcBef>
                <a:spcPts val="0"/>
              </a:spcBef>
              <a:spcAft>
                <a:spcPts val="0"/>
              </a:spcAft>
              <a:buNone/>
            </a:pPr>
            <a:r>
              <a:rPr lang="fr-CA" sz="1600" b="1" dirty="0"/>
              <a:t>active sur les médias sociaux</a:t>
            </a:r>
          </a:p>
          <a:p>
            <a:pPr marL="0" lvl="0" indent="0" algn="l" rtl="0">
              <a:lnSpc>
                <a:spcPct val="100000"/>
              </a:lnSpc>
              <a:spcBef>
                <a:spcPts val="0"/>
              </a:spcBef>
              <a:spcAft>
                <a:spcPts val="0"/>
              </a:spcAft>
              <a:buNone/>
            </a:pPr>
            <a:endParaRPr lang="fr-CA" dirty="0"/>
          </a:p>
          <a:p>
            <a:pPr marL="0" lvl="0" indent="0" algn="l" rtl="0">
              <a:lnSpc>
                <a:spcPct val="100000"/>
              </a:lnSpc>
              <a:spcBef>
                <a:spcPts val="0"/>
              </a:spcBef>
              <a:spcAft>
                <a:spcPts val="0"/>
              </a:spcAft>
              <a:buNone/>
            </a:pPr>
            <a:endParaRPr sz="1600" dirty="0"/>
          </a:p>
          <a:p>
            <a:pPr marL="9525" lvl="0" indent="0" algn="l" rtl="0">
              <a:lnSpc>
                <a:spcPct val="100000"/>
              </a:lnSpc>
              <a:spcBef>
                <a:spcPts val="0"/>
              </a:spcBef>
              <a:spcAft>
                <a:spcPts val="0"/>
              </a:spcAft>
              <a:buSzPts val="1800"/>
              <a:buNone/>
            </a:pPr>
            <a:endParaRPr sz="1600" dirty="0"/>
          </a:p>
          <a:p>
            <a:pPr marL="9525" lvl="0" indent="0" algn="l" rtl="0">
              <a:lnSpc>
                <a:spcPct val="100000"/>
              </a:lnSpc>
              <a:spcBef>
                <a:spcPts val="0"/>
              </a:spcBef>
              <a:spcAft>
                <a:spcPts val="0"/>
              </a:spcAft>
              <a:buSzPts val="1800"/>
              <a:buNone/>
            </a:pPr>
            <a:endParaRPr sz="1600" dirty="0"/>
          </a:p>
          <a:p>
            <a:pPr marL="9525" lvl="0" indent="0" algn="l" rtl="0">
              <a:lnSpc>
                <a:spcPct val="100000"/>
              </a:lnSpc>
              <a:spcBef>
                <a:spcPts val="0"/>
              </a:spcBef>
              <a:spcAft>
                <a:spcPts val="0"/>
              </a:spcAft>
              <a:buSzPts val="1800"/>
              <a:buNone/>
            </a:pPr>
            <a:endParaRPr sz="1600" dirty="0"/>
          </a:p>
        </p:txBody>
      </p:sp>
      <p:pic>
        <p:nvPicPr>
          <p:cNvPr id="3" name="Image 2">
            <a:extLst>
              <a:ext uri="{FF2B5EF4-FFF2-40B4-BE49-F238E27FC236}">
                <a16:creationId xmlns:a16="http://schemas.microsoft.com/office/drawing/2014/main" id="{38062D90-FBEE-8409-17EC-3B4F9E237D0D}"/>
              </a:ext>
            </a:extLst>
          </p:cNvPr>
          <p:cNvPicPr>
            <a:picLocks noChangeAspect="1"/>
          </p:cNvPicPr>
          <p:nvPr/>
        </p:nvPicPr>
        <p:blipFill>
          <a:blip r:embed="rId3"/>
          <a:stretch>
            <a:fillRect/>
          </a:stretch>
        </p:blipFill>
        <p:spPr>
          <a:xfrm>
            <a:off x="3886448" y="2294057"/>
            <a:ext cx="4586067" cy="268404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97"/>
        <p:cNvGrpSpPr/>
        <p:nvPr/>
      </p:nvGrpSpPr>
      <p:grpSpPr>
        <a:xfrm>
          <a:off x="0" y="0"/>
          <a:ext cx="0" cy="0"/>
          <a:chOff x="0" y="0"/>
          <a:chExt cx="0" cy="0"/>
        </a:xfrm>
      </p:grpSpPr>
      <p:sp>
        <p:nvSpPr>
          <p:cNvPr id="198" name="Google Shape;198;g3144f2252a2_0_3"/>
          <p:cNvSpPr txBox="1">
            <a:spLocks noGrp="1"/>
          </p:cNvSpPr>
          <p:nvPr>
            <p:ph type="title"/>
          </p:nvPr>
        </p:nvSpPr>
        <p:spPr>
          <a:xfrm>
            <a:off x="330173" y="338889"/>
            <a:ext cx="8520600" cy="4479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fr-CA" dirty="0"/>
              <a:t>BILAN 2024</a:t>
            </a:r>
            <a:endParaRPr dirty="0"/>
          </a:p>
        </p:txBody>
      </p:sp>
      <p:sp>
        <p:nvSpPr>
          <p:cNvPr id="199" name="Google Shape;199;g3144f2252a2_0_3"/>
          <p:cNvSpPr txBox="1">
            <a:spLocks noGrp="1"/>
          </p:cNvSpPr>
          <p:nvPr>
            <p:ph type="body" idx="1"/>
          </p:nvPr>
        </p:nvSpPr>
        <p:spPr>
          <a:xfrm>
            <a:off x="311700" y="1089891"/>
            <a:ext cx="8520600" cy="3714600"/>
          </a:xfrm>
          <a:prstGeom prst="rect">
            <a:avLst/>
          </a:prstGeom>
          <a:noFill/>
          <a:ln>
            <a:noFill/>
          </a:ln>
        </p:spPr>
        <p:txBody>
          <a:bodyPr spcFirstLastPara="1" wrap="square" lIns="91425" tIns="91425" rIns="91425" bIns="91425" anchor="t" anchorCtr="0">
            <a:noAutofit/>
          </a:bodyPr>
          <a:lstStyle/>
          <a:p>
            <a:pPr marL="295275" lvl="0" indent="-171450" algn="l" rtl="0">
              <a:lnSpc>
                <a:spcPct val="100000"/>
              </a:lnSpc>
              <a:spcBef>
                <a:spcPts val="0"/>
              </a:spcBef>
              <a:spcAft>
                <a:spcPts val="0"/>
              </a:spcAft>
              <a:buSzPts val="1800"/>
              <a:buFont typeface="Arial"/>
              <a:buNone/>
            </a:pPr>
            <a:endParaRPr sz="1600" dirty="0">
              <a:latin typeface="Arial"/>
              <a:ea typeface="Arial"/>
              <a:cs typeface="Arial"/>
              <a:sym typeface="Arial"/>
            </a:endParaRPr>
          </a:p>
          <a:p>
            <a:pPr marL="295275" lvl="0" indent="-171450" algn="l" rtl="0">
              <a:lnSpc>
                <a:spcPct val="100000"/>
              </a:lnSpc>
              <a:spcBef>
                <a:spcPts val="0"/>
              </a:spcBef>
              <a:spcAft>
                <a:spcPts val="0"/>
              </a:spcAft>
              <a:buSzPts val="1800"/>
              <a:buNone/>
            </a:pPr>
            <a:endParaRPr sz="1600" dirty="0"/>
          </a:p>
          <a:p>
            <a:pPr marL="9525" lvl="0" indent="0" algn="l" rtl="0">
              <a:lnSpc>
                <a:spcPct val="100000"/>
              </a:lnSpc>
              <a:spcBef>
                <a:spcPts val="0"/>
              </a:spcBef>
              <a:spcAft>
                <a:spcPts val="0"/>
              </a:spcAft>
              <a:buSzPts val="1800"/>
              <a:buNone/>
            </a:pPr>
            <a:endParaRPr sz="1600" dirty="0"/>
          </a:p>
          <a:p>
            <a:pPr marL="9525" lvl="0" indent="0" algn="l" rtl="0">
              <a:lnSpc>
                <a:spcPct val="100000"/>
              </a:lnSpc>
              <a:spcBef>
                <a:spcPts val="0"/>
              </a:spcBef>
              <a:spcAft>
                <a:spcPts val="0"/>
              </a:spcAft>
              <a:buSzPts val="1800"/>
              <a:buNone/>
            </a:pPr>
            <a:r>
              <a:rPr lang="fr-CA" sz="1600" dirty="0"/>
              <a:t>                         </a:t>
            </a:r>
            <a:endParaRPr dirty="0"/>
          </a:p>
          <a:p>
            <a:pPr marL="294640" lvl="0" indent="-285115" algn="l" rtl="0">
              <a:lnSpc>
                <a:spcPct val="100000"/>
              </a:lnSpc>
              <a:spcBef>
                <a:spcPts val="0"/>
              </a:spcBef>
              <a:spcAft>
                <a:spcPts val="0"/>
              </a:spcAft>
              <a:buSzPts val="1800"/>
              <a:buChar char="●"/>
            </a:pPr>
            <a:r>
              <a:rPr lang="fr-CA" sz="1600" dirty="0"/>
              <a:t>       </a:t>
            </a:r>
            <a:endParaRPr dirty="0"/>
          </a:p>
          <a:p>
            <a:pPr marL="9525" lvl="0" indent="0" algn="l" rtl="0">
              <a:lnSpc>
                <a:spcPct val="100000"/>
              </a:lnSpc>
              <a:spcBef>
                <a:spcPts val="0"/>
              </a:spcBef>
              <a:spcAft>
                <a:spcPts val="0"/>
              </a:spcAft>
              <a:buSzPts val="1800"/>
              <a:buNone/>
            </a:pPr>
            <a:endParaRPr sz="1600" dirty="0"/>
          </a:p>
          <a:p>
            <a:pPr marL="9525" lvl="0" indent="0" algn="l" rtl="0">
              <a:lnSpc>
                <a:spcPct val="100000"/>
              </a:lnSpc>
              <a:spcBef>
                <a:spcPts val="0"/>
              </a:spcBef>
              <a:spcAft>
                <a:spcPts val="0"/>
              </a:spcAft>
              <a:buSzPts val="1800"/>
              <a:buNone/>
            </a:pPr>
            <a:endParaRPr sz="1600" dirty="0"/>
          </a:p>
          <a:p>
            <a:pPr marL="9525" lvl="0" indent="0" algn="l" rtl="0">
              <a:lnSpc>
                <a:spcPct val="100000"/>
              </a:lnSpc>
              <a:spcBef>
                <a:spcPts val="0"/>
              </a:spcBef>
              <a:spcAft>
                <a:spcPts val="0"/>
              </a:spcAft>
              <a:buSzPts val="1800"/>
              <a:buNone/>
            </a:pPr>
            <a:endParaRPr sz="1600" dirty="0"/>
          </a:p>
        </p:txBody>
      </p:sp>
      <p:sp>
        <p:nvSpPr>
          <p:cNvPr id="200" name="Google Shape;200;g3144f2252a2_0_3"/>
          <p:cNvSpPr txBox="1">
            <a:spLocks noGrp="1"/>
          </p:cNvSpPr>
          <p:nvPr>
            <p:ph type="body" idx="1"/>
          </p:nvPr>
        </p:nvSpPr>
        <p:spPr>
          <a:xfrm>
            <a:off x="330175" y="1031700"/>
            <a:ext cx="3275400" cy="3772800"/>
          </a:xfrm>
          <a:prstGeom prst="rect">
            <a:avLst/>
          </a:prstGeom>
          <a:noFill/>
          <a:ln>
            <a:noFill/>
          </a:ln>
        </p:spPr>
        <p:txBody>
          <a:bodyPr spcFirstLastPara="1" wrap="square" lIns="91425" tIns="91425" rIns="91425" bIns="91425" anchor="t" anchorCtr="0">
            <a:noAutofit/>
          </a:bodyPr>
          <a:lstStyle/>
          <a:p>
            <a:pPr marL="9525" lvl="0" indent="0" algn="l" rtl="0">
              <a:lnSpc>
                <a:spcPct val="100000"/>
              </a:lnSpc>
              <a:spcBef>
                <a:spcPts val="0"/>
              </a:spcBef>
              <a:spcAft>
                <a:spcPts val="0"/>
              </a:spcAft>
              <a:buSzPts val="1800"/>
              <a:buNone/>
            </a:pPr>
            <a:r>
              <a:rPr lang="fr-CA" sz="1600" dirty="0"/>
              <a:t>Nous avons un nouveau site web du RGQ a été complété à la fin du mois d’août. Nous avons fait faire deux bannières.</a:t>
            </a:r>
            <a:endParaRPr sz="1600" dirty="0"/>
          </a:p>
          <a:p>
            <a:pPr marL="9525" lvl="0" indent="0" algn="l" rtl="0">
              <a:lnSpc>
                <a:spcPct val="100000"/>
              </a:lnSpc>
              <a:spcBef>
                <a:spcPts val="0"/>
              </a:spcBef>
              <a:spcAft>
                <a:spcPts val="0"/>
              </a:spcAft>
              <a:buSzPts val="1800"/>
              <a:buNone/>
            </a:pPr>
            <a:endParaRPr sz="1600" dirty="0"/>
          </a:p>
          <a:p>
            <a:pPr marL="9525" lvl="0" indent="0" algn="l" rtl="0">
              <a:lnSpc>
                <a:spcPct val="100000"/>
              </a:lnSpc>
              <a:spcBef>
                <a:spcPts val="0"/>
              </a:spcBef>
              <a:spcAft>
                <a:spcPts val="0"/>
              </a:spcAft>
              <a:buSzPts val="1800"/>
              <a:buNone/>
            </a:pPr>
            <a:r>
              <a:rPr lang="fr-CA" sz="1600" b="1" i="1" dirty="0"/>
              <a:t>www.rgq.ca</a:t>
            </a:r>
            <a:endParaRPr sz="1600" b="1" i="1" dirty="0"/>
          </a:p>
        </p:txBody>
      </p:sp>
      <p:pic>
        <p:nvPicPr>
          <p:cNvPr id="201" name="Google Shape;201;g3144f2252a2_0_3"/>
          <p:cNvPicPr preferRelativeResize="0"/>
          <p:nvPr/>
        </p:nvPicPr>
        <p:blipFill rotWithShape="1">
          <a:blip r:embed="rId3">
            <a:alphaModFix/>
          </a:blip>
          <a:srcRect r="2505" b="2666"/>
          <a:stretch/>
        </p:blipFill>
        <p:spPr>
          <a:xfrm>
            <a:off x="3939262" y="1155313"/>
            <a:ext cx="2970675" cy="2362874"/>
          </a:xfrm>
          <a:prstGeom prst="rect">
            <a:avLst/>
          </a:prstGeom>
          <a:noFill/>
          <a:ln>
            <a:noFill/>
          </a:ln>
        </p:spPr>
      </p:pic>
      <p:pic>
        <p:nvPicPr>
          <p:cNvPr id="202" name="Google Shape;202;g3144f2252a2_0_3"/>
          <p:cNvPicPr preferRelativeResize="0"/>
          <p:nvPr/>
        </p:nvPicPr>
        <p:blipFill rotWithShape="1">
          <a:blip r:embed="rId4">
            <a:alphaModFix/>
          </a:blip>
          <a:srcRect l="2524" b="1806"/>
          <a:stretch/>
        </p:blipFill>
        <p:spPr>
          <a:xfrm>
            <a:off x="245775" y="2336750"/>
            <a:ext cx="3434374" cy="1639300"/>
          </a:xfrm>
          <a:prstGeom prst="rect">
            <a:avLst/>
          </a:prstGeom>
          <a:noFill/>
          <a:ln>
            <a:noFill/>
          </a:ln>
        </p:spPr>
      </p:pic>
      <p:sp>
        <p:nvSpPr>
          <p:cNvPr id="203" name="Google Shape;203;g3144f2252a2_0_3"/>
          <p:cNvSpPr txBox="1">
            <a:spLocks noGrp="1"/>
          </p:cNvSpPr>
          <p:nvPr>
            <p:ph type="body" idx="1"/>
          </p:nvPr>
        </p:nvSpPr>
        <p:spPr>
          <a:xfrm>
            <a:off x="-21987" y="3950150"/>
            <a:ext cx="3880800" cy="728400"/>
          </a:xfrm>
          <a:prstGeom prst="rect">
            <a:avLst/>
          </a:prstGeom>
          <a:noFill/>
          <a:ln>
            <a:noFill/>
          </a:ln>
        </p:spPr>
        <p:txBody>
          <a:bodyPr spcFirstLastPara="1" wrap="square" lIns="91425" tIns="91425" rIns="91425" bIns="91425" anchor="t" anchorCtr="0">
            <a:noAutofit/>
          </a:bodyPr>
          <a:lstStyle/>
          <a:p>
            <a:pPr marL="9525" lvl="0" indent="0" algn="ctr" rtl="0">
              <a:lnSpc>
                <a:spcPct val="100000"/>
              </a:lnSpc>
              <a:spcBef>
                <a:spcPts val="0"/>
              </a:spcBef>
              <a:spcAft>
                <a:spcPts val="0"/>
              </a:spcAft>
              <a:buSzPts val="1800"/>
              <a:buNone/>
            </a:pPr>
            <a:r>
              <a:rPr lang="fr-CA" sz="1300"/>
              <a:t>aperçu du taux de visites par semaine</a:t>
            </a:r>
            <a:endParaRPr sz="1300"/>
          </a:p>
          <a:p>
            <a:pPr marL="9525" lvl="0" indent="0" algn="ctr" rtl="0">
              <a:lnSpc>
                <a:spcPct val="100000"/>
              </a:lnSpc>
              <a:spcBef>
                <a:spcPts val="0"/>
              </a:spcBef>
              <a:spcAft>
                <a:spcPts val="0"/>
              </a:spcAft>
              <a:buSzPts val="1800"/>
              <a:buNone/>
            </a:pPr>
            <a:r>
              <a:rPr lang="fr-CA" sz="1300"/>
              <a:t>(entre 7 et 80 approximativement)</a:t>
            </a:r>
            <a:endParaRPr sz="1300"/>
          </a:p>
        </p:txBody>
      </p:sp>
      <p:pic>
        <p:nvPicPr>
          <p:cNvPr id="2" name="Google Shape;210;p35">
            <a:extLst>
              <a:ext uri="{FF2B5EF4-FFF2-40B4-BE49-F238E27FC236}">
                <a16:creationId xmlns:a16="http://schemas.microsoft.com/office/drawing/2014/main" id="{E7C154D3-61F4-5890-36C6-9D1D0C29BE07}"/>
              </a:ext>
            </a:extLst>
          </p:cNvPr>
          <p:cNvPicPr preferRelativeResize="0"/>
          <p:nvPr/>
        </p:nvPicPr>
        <p:blipFill>
          <a:blip r:embed="rId5">
            <a:alphaModFix/>
          </a:blip>
          <a:stretch>
            <a:fillRect/>
          </a:stretch>
        </p:blipFill>
        <p:spPr>
          <a:xfrm>
            <a:off x="7265102" y="873829"/>
            <a:ext cx="1731174" cy="41467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21"/>
        <p:cNvGrpSpPr/>
        <p:nvPr/>
      </p:nvGrpSpPr>
      <p:grpSpPr>
        <a:xfrm>
          <a:off x="0" y="0"/>
          <a:ext cx="0" cy="0"/>
          <a:chOff x="0" y="0"/>
          <a:chExt cx="0" cy="0"/>
        </a:xfrm>
      </p:grpSpPr>
      <p:sp>
        <p:nvSpPr>
          <p:cNvPr id="222" name="Google Shape;222;p13"/>
          <p:cNvSpPr txBox="1">
            <a:spLocks noGrp="1"/>
          </p:cNvSpPr>
          <p:nvPr>
            <p:ph type="title"/>
          </p:nvPr>
        </p:nvSpPr>
        <p:spPr>
          <a:xfrm>
            <a:off x="311700" y="258191"/>
            <a:ext cx="8520600" cy="484759"/>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262626"/>
              </a:buClr>
              <a:buSzPts val="2800"/>
              <a:buFont typeface="Gill Sans"/>
              <a:buNone/>
            </a:pPr>
            <a:r>
              <a:rPr lang="fr-CA" dirty="0"/>
              <a:t>BILAN 2024</a:t>
            </a:r>
            <a:endParaRPr dirty="0"/>
          </a:p>
        </p:txBody>
      </p:sp>
      <p:sp>
        <p:nvSpPr>
          <p:cNvPr id="223" name="Google Shape;223;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endParaRPr/>
          </a:p>
          <a:p>
            <a:pPr marL="0" lvl="0" indent="0" algn="l" rtl="0">
              <a:lnSpc>
                <a:spcPct val="100000"/>
              </a:lnSpc>
              <a:spcBef>
                <a:spcPts val="1600"/>
              </a:spcBef>
              <a:spcAft>
                <a:spcPts val="1600"/>
              </a:spcAft>
              <a:buSzPts val="1800"/>
              <a:buNone/>
            </a:pPr>
            <a:endParaRPr/>
          </a:p>
        </p:txBody>
      </p:sp>
      <p:graphicFrame>
        <p:nvGraphicFramePr>
          <p:cNvPr id="224" name="Google Shape;224;p13"/>
          <p:cNvGraphicFramePr/>
          <p:nvPr>
            <p:extLst>
              <p:ext uri="{D42A27DB-BD31-4B8C-83A1-F6EECF244321}">
                <p14:modId xmlns:p14="http://schemas.microsoft.com/office/powerpoint/2010/main" val="3999672916"/>
              </p:ext>
            </p:extLst>
          </p:nvPr>
        </p:nvGraphicFramePr>
        <p:xfrm>
          <a:off x="311700" y="1311525"/>
          <a:ext cx="8321875" cy="3666875"/>
        </p:xfrm>
        <a:graphic>
          <a:graphicData uri="http://schemas.openxmlformats.org/drawingml/2006/table">
            <a:tbl>
              <a:tblPr firstRow="1" firstCol="1" bandRow="1">
                <a:noFill/>
                <a:tableStyleId>{07DAEEDB-9E88-4FB5-990F-C9AE8BAE6BB4}</a:tableStyleId>
              </a:tblPr>
              <a:tblGrid>
                <a:gridCol w="3027725">
                  <a:extLst>
                    <a:ext uri="{9D8B030D-6E8A-4147-A177-3AD203B41FA5}">
                      <a16:colId xmlns:a16="http://schemas.microsoft.com/office/drawing/2014/main" val="20000"/>
                    </a:ext>
                  </a:extLst>
                </a:gridCol>
                <a:gridCol w="5294150">
                  <a:extLst>
                    <a:ext uri="{9D8B030D-6E8A-4147-A177-3AD203B41FA5}">
                      <a16:colId xmlns:a16="http://schemas.microsoft.com/office/drawing/2014/main" val="20001"/>
                    </a:ext>
                  </a:extLst>
                </a:gridCol>
              </a:tblGrid>
              <a:tr h="253150">
                <a:tc>
                  <a:txBody>
                    <a:bodyPr/>
                    <a:lstStyle/>
                    <a:p>
                      <a:pPr marL="0" marR="0" lvl="0" indent="0" algn="ctr" rtl="0">
                        <a:lnSpc>
                          <a:spcPct val="100000"/>
                        </a:lnSpc>
                        <a:spcBef>
                          <a:spcPts val="0"/>
                        </a:spcBef>
                        <a:spcAft>
                          <a:spcPts val="0"/>
                        </a:spcAft>
                        <a:buClr>
                          <a:srgbClr val="000000"/>
                        </a:buClr>
                        <a:buSzPts val="1600"/>
                        <a:buFont typeface="Arial"/>
                        <a:buNone/>
                      </a:pPr>
                      <a:r>
                        <a:rPr lang="fr-CA" sz="1600" u="none" strike="noStrike" cap="none">
                          <a:solidFill>
                            <a:schemeClr val="dk1"/>
                          </a:solidFill>
                        </a:rPr>
                        <a:t>Poste</a:t>
                      </a:r>
                      <a:endParaRPr sz="1600" u="none" strike="noStrike" cap="none">
                        <a:solidFill>
                          <a:schemeClr val="dk1"/>
                        </a:solidFill>
                        <a:latin typeface="Calibri"/>
                        <a:ea typeface="Calibri"/>
                        <a:cs typeface="Calibri"/>
                        <a:sym typeface="Calibri"/>
                      </a:endParaRPr>
                    </a:p>
                  </a:txBody>
                  <a:tcPr marL="30100" marR="30100" marT="0" marB="0"/>
                </a:tc>
                <a:tc>
                  <a:txBody>
                    <a:bodyPr/>
                    <a:lstStyle/>
                    <a:p>
                      <a:pPr marL="0" marR="0" lvl="0" indent="0" algn="ctr" rtl="0">
                        <a:lnSpc>
                          <a:spcPct val="100000"/>
                        </a:lnSpc>
                        <a:spcBef>
                          <a:spcPts val="0"/>
                        </a:spcBef>
                        <a:spcAft>
                          <a:spcPts val="0"/>
                        </a:spcAft>
                        <a:buClr>
                          <a:srgbClr val="000000"/>
                        </a:buClr>
                        <a:buSzPts val="1400"/>
                        <a:buFont typeface="Arial"/>
                        <a:buNone/>
                      </a:pPr>
                      <a:r>
                        <a:rPr lang="fr-CA" sz="1400" u="none" strike="noStrike" cap="none">
                          <a:solidFill>
                            <a:schemeClr val="dk1"/>
                          </a:solidFill>
                        </a:rPr>
                        <a:t>Mandat</a:t>
                      </a:r>
                      <a:endParaRPr sz="1400" u="none" strike="noStrike" cap="none"/>
                    </a:p>
                  </a:txBody>
                  <a:tcPr marL="30100" marR="30100" marT="0" marB="0"/>
                </a:tc>
                <a:extLst>
                  <a:ext uri="{0D108BD9-81ED-4DB2-BD59-A6C34878D82A}">
                    <a16:rowId xmlns:a16="http://schemas.microsoft.com/office/drawing/2014/main" val="10000"/>
                  </a:ext>
                </a:extLst>
              </a:tr>
              <a:tr h="487675">
                <a:tc>
                  <a:txBody>
                    <a:bodyPr/>
                    <a:lstStyle/>
                    <a:p>
                      <a:pPr marL="0" marR="0" lvl="0" indent="0" algn="ctr" rtl="0">
                        <a:lnSpc>
                          <a:spcPct val="100000"/>
                        </a:lnSpc>
                        <a:spcBef>
                          <a:spcPts val="0"/>
                        </a:spcBef>
                        <a:spcAft>
                          <a:spcPts val="0"/>
                        </a:spcAft>
                        <a:buClr>
                          <a:srgbClr val="000000"/>
                        </a:buClr>
                        <a:buSzPts val="1600"/>
                        <a:buFont typeface="Arial"/>
                        <a:buNone/>
                      </a:pPr>
                      <a:r>
                        <a:rPr lang="fr-CA" sz="1600" b="0" u="none" strike="noStrike" cap="none" dirty="0">
                          <a:solidFill>
                            <a:schemeClr val="tx1"/>
                          </a:solidFill>
                        </a:rPr>
                        <a:t>Présidente 2025</a:t>
                      </a:r>
                      <a:endParaRPr sz="1600" b="0" u="none" strike="noStrike" cap="none" dirty="0">
                        <a:solidFill>
                          <a:schemeClr val="tx1"/>
                        </a:solidFill>
                        <a:latin typeface="Calibri"/>
                        <a:ea typeface="Calibri"/>
                        <a:cs typeface="Calibri"/>
                        <a:sym typeface="Calibri"/>
                      </a:endParaRPr>
                    </a:p>
                  </a:txBody>
                  <a:tcPr marL="30100" marR="30100" marT="0" marB="0" anchor="ctr">
                    <a:solidFill>
                      <a:srgbClr val="B3C6E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fr-CA" sz="1600" b="1" u="none" strike="noStrike" cap="none">
                          <a:solidFill>
                            <a:schemeClr val="dk1"/>
                          </a:solidFill>
                          <a:latin typeface="Gill Sans"/>
                          <a:ea typeface="Gill Sans"/>
                          <a:cs typeface="Gill Sans"/>
                          <a:sym typeface="Gill Sans"/>
                        </a:rPr>
                        <a:t>Chantal Déry (fin 2025)</a:t>
                      </a:r>
                      <a:endParaRPr sz="1600" b="1" u="none" strike="noStrike" cap="none">
                        <a:solidFill>
                          <a:schemeClr val="dk1"/>
                        </a:solidFill>
                        <a:latin typeface="Gill Sans"/>
                        <a:ea typeface="Gill Sans"/>
                        <a:cs typeface="Gill Sans"/>
                        <a:sym typeface="Gill Sans"/>
                      </a:endParaRPr>
                    </a:p>
                  </a:txBody>
                  <a:tcPr marL="30100" marR="30100" marT="0" marB="0" anchor="ctr">
                    <a:solidFill>
                      <a:srgbClr val="B3C6E7"/>
                    </a:solidFill>
                  </a:tcPr>
                </a:tc>
                <a:extLst>
                  <a:ext uri="{0D108BD9-81ED-4DB2-BD59-A6C34878D82A}">
                    <a16:rowId xmlns:a16="http://schemas.microsoft.com/office/drawing/2014/main" val="10001"/>
                  </a:ext>
                </a:extLst>
              </a:tr>
              <a:tr h="487675">
                <a:tc>
                  <a:txBody>
                    <a:bodyPr/>
                    <a:lstStyle/>
                    <a:p>
                      <a:pPr marL="0" marR="0" lvl="0" indent="0" algn="ctr" rtl="0">
                        <a:lnSpc>
                          <a:spcPct val="100000"/>
                        </a:lnSpc>
                        <a:spcBef>
                          <a:spcPts val="0"/>
                        </a:spcBef>
                        <a:spcAft>
                          <a:spcPts val="0"/>
                        </a:spcAft>
                        <a:buClr>
                          <a:srgbClr val="000000"/>
                        </a:buClr>
                        <a:buSzPts val="1600"/>
                        <a:buFont typeface="Arial"/>
                        <a:buNone/>
                      </a:pPr>
                      <a:r>
                        <a:rPr lang="fr-CA" sz="1600" b="0" u="none" strike="noStrike" cap="none" dirty="0">
                          <a:solidFill>
                            <a:schemeClr val="tx1"/>
                          </a:solidFill>
                        </a:rPr>
                        <a:t>Vice-président 2025</a:t>
                      </a:r>
                      <a:endParaRPr sz="1600" b="0" u="none" strike="noStrike" cap="none" dirty="0">
                        <a:solidFill>
                          <a:schemeClr val="tx1"/>
                        </a:solidFill>
                        <a:latin typeface="Calibri"/>
                        <a:ea typeface="Calibri"/>
                        <a:cs typeface="Calibri"/>
                        <a:sym typeface="Calibri"/>
                      </a:endParaRPr>
                    </a:p>
                  </a:txBody>
                  <a:tcPr marL="30100" marR="30100" marT="0" marB="0" anchor="ctr">
                    <a:solidFill>
                      <a:srgbClr val="D8E2F3"/>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fr-FR" sz="1600" b="1" u="none" strike="noStrike" cap="none" dirty="0">
                          <a:solidFill>
                            <a:schemeClr val="dk1"/>
                          </a:solidFill>
                          <a:latin typeface="Gill Sans"/>
                          <a:ea typeface="Gill Sans"/>
                          <a:cs typeface="Gill Sans"/>
                          <a:sym typeface="Gill Sans"/>
                        </a:rPr>
                        <a:t>Yvan </a:t>
                      </a:r>
                      <a:r>
                        <a:rPr lang="fr-FR" sz="1600" b="1" u="none" strike="noStrike" cap="none" dirty="0">
                          <a:solidFill>
                            <a:schemeClr val="tx1"/>
                          </a:solidFill>
                          <a:latin typeface="Gill Sans"/>
                          <a:ea typeface="Gill Sans"/>
                          <a:cs typeface="Gill Sans"/>
                          <a:sym typeface="Gill Sans"/>
                        </a:rPr>
                        <a:t>Émond (fin 2027)</a:t>
                      </a:r>
                    </a:p>
                  </a:txBody>
                  <a:tcPr marL="30100" marR="30100" marT="0" marB="0" anchor="ctr">
                    <a:solidFill>
                      <a:srgbClr val="D8E2F3"/>
                    </a:solidFill>
                  </a:tcPr>
                </a:tc>
                <a:extLst>
                  <a:ext uri="{0D108BD9-81ED-4DB2-BD59-A6C34878D82A}">
                    <a16:rowId xmlns:a16="http://schemas.microsoft.com/office/drawing/2014/main" val="10002"/>
                  </a:ext>
                </a:extLst>
              </a:tr>
              <a:tr h="487675">
                <a:tc>
                  <a:txBody>
                    <a:bodyPr/>
                    <a:lstStyle/>
                    <a:p>
                      <a:pPr marL="0" marR="0" lvl="0" indent="0" algn="ctr" rtl="0">
                        <a:lnSpc>
                          <a:spcPct val="100000"/>
                        </a:lnSpc>
                        <a:spcBef>
                          <a:spcPts val="0"/>
                        </a:spcBef>
                        <a:spcAft>
                          <a:spcPts val="0"/>
                        </a:spcAft>
                        <a:buClr>
                          <a:srgbClr val="000000"/>
                        </a:buClr>
                        <a:buSzPts val="1600"/>
                        <a:buFont typeface="Arial"/>
                        <a:buNone/>
                      </a:pPr>
                      <a:r>
                        <a:rPr lang="fr-CA" sz="1600" b="0" u="none" strike="noStrike" cap="none" dirty="0">
                          <a:solidFill>
                            <a:schemeClr val="tx1"/>
                          </a:solidFill>
                        </a:rPr>
                        <a:t>Trésorier 2025</a:t>
                      </a:r>
                      <a:endParaRPr sz="1600" b="0" u="none" strike="noStrike" cap="none" dirty="0">
                        <a:solidFill>
                          <a:schemeClr val="tx1"/>
                        </a:solidFill>
                        <a:latin typeface="Calibri"/>
                        <a:ea typeface="Calibri"/>
                        <a:cs typeface="Calibri"/>
                        <a:sym typeface="Calibri"/>
                      </a:endParaRPr>
                    </a:p>
                  </a:txBody>
                  <a:tcPr marL="30100" marR="30100" marT="0" marB="0" anchor="ctr">
                    <a:solidFill>
                      <a:srgbClr val="B3C6E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fr-CA" sz="1600" b="1" u="none" strike="noStrike" cap="none">
                          <a:solidFill>
                            <a:schemeClr val="dk1"/>
                          </a:solidFill>
                          <a:latin typeface="Gill Sans"/>
                          <a:ea typeface="Gill Sans"/>
                          <a:cs typeface="Gill Sans"/>
                          <a:sym typeface="Gill Sans"/>
                        </a:rPr>
                        <a:t>Matthieu Prugne (fin 202</a:t>
                      </a:r>
                      <a:r>
                        <a:rPr lang="fr-CA" sz="1600" b="1">
                          <a:latin typeface="Gill Sans"/>
                          <a:ea typeface="Gill Sans"/>
                          <a:cs typeface="Gill Sans"/>
                          <a:sym typeface="Gill Sans"/>
                        </a:rPr>
                        <a:t>6</a:t>
                      </a:r>
                      <a:r>
                        <a:rPr lang="fr-CA" sz="1600" b="1" u="none" strike="noStrike" cap="none">
                          <a:solidFill>
                            <a:schemeClr val="dk1"/>
                          </a:solidFill>
                          <a:latin typeface="Gill Sans"/>
                          <a:ea typeface="Gill Sans"/>
                          <a:cs typeface="Gill Sans"/>
                          <a:sym typeface="Gill Sans"/>
                        </a:rPr>
                        <a:t>)</a:t>
                      </a:r>
                      <a:endParaRPr sz="1600" b="1" u="none" strike="noStrike" cap="none">
                        <a:solidFill>
                          <a:schemeClr val="dk1"/>
                        </a:solidFill>
                        <a:latin typeface="Gill Sans"/>
                        <a:ea typeface="Gill Sans"/>
                        <a:cs typeface="Gill Sans"/>
                        <a:sym typeface="Gill Sans"/>
                      </a:endParaRPr>
                    </a:p>
                  </a:txBody>
                  <a:tcPr marL="30100" marR="30100" marT="0" marB="0" anchor="ctr">
                    <a:solidFill>
                      <a:srgbClr val="B3C6E7"/>
                    </a:solidFill>
                  </a:tcPr>
                </a:tc>
                <a:extLst>
                  <a:ext uri="{0D108BD9-81ED-4DB2-BD59-A6C34878D82A}">
                    <a16:rowId xmlns:a16="http://schemas.microsoft.com/office/drawing/2014/main" val="10003"/>
                  </a:ext>
                </a:extLst>
              </a:tr>
              <a:tr h="487675">
                <a:tc>
                  <a:txBody>
                    <a:bodyPr/>
                    <a:lstStyle/>
                    <a:p>
                      <a:pPr marL="0" marR="0" lvl="0" indent="0" algn="ctr" rtl="0">
                        <a:lnSpc>
                          <a:spcPct val="100000"/>
                        </a:lnSpc>
                        <a:spcBef>
                          <a:spcPts val="0"/>
                        </a:spcBef>
                        <a:spcAft>
                          <a:spcPts val="0"/>
                        </a:spcAft>
                        <a:buClr>
                          <a:srgbClr val="000000"/>
                        </a:buClr>
                        <a:buSzPts val="1600"/>
                        <a:buFont typeface="Arial"/>
                        <a:buNone/>
                      </a:pPr>
                      <a:r>
                        <a:rPr lang="fr-CA" sz="1600" b="0" u="none" strike="noStrike" cap="none" dirty="0">
                          <a:solidFill>
                            <a:schemeClr val="tx1"/>
                          </a:solidFill>
                        </a:rPr>
                        <a:t>Administrateur 1 2025</a:t>
                      </a:r>
                      <a:endParaRPr sz="1600" b="0" u="none" strike="noStrike" cap="none" dirty="0">
                        <a:solidFill>
                          <a:schemeClr val="tx1"/>
                        </a:solidFill>
                        <a:latin typeface="Calibri"/>
                        <a:ea typeface="Calibri"/>
                        <a:cs typeface="Calibri"/>
                        <a:sym typeface="Calibri"/>
                      </a:endParaRPr>
                    </a:p>
                  </a:txBody>
                  <a:tcPr marL="30100" marR="30100" marT="0" marB="0" anchor="ctr">
                    <a:solidFill>
                      <a:srgbClr val="D8E2F3"/>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fr-CA" sz="1600" b="1" u="none" strike="noStrike" cap="none" dirty="0">
                          <a:solidFill>
                            <a:schemeClr val="dk1"/>
                          </a:solidFill>
                          <a:latin typeface="Gill Sans"/>
                          <a:ea typeface="Gill Sans"/>
                          <a:cs typeface="Gill Sans"/>
                          <a:sym typeface="Gill Sans"/>
                        </a:rPr>
                        <a:t>Étienne Gariépy-Girouard (fin 2025)</a:t>
                      </a:r>
                    </a:p>
                  </a:txBody>
                  <a:tcPr marL="30100" marR="30100" marT="0" marB="0" anchor="ctr">
                    <a:solidFill>
                      <a:srgbClr val="D8E2F3"/>
                    </a:solidFill>
                  </a:tcPr>
                </a:tc>
                <a:extLst>
                  <a:ext uri="{0D108BD9-81ED-4DB2-BD59-A6C34878D82A}">
                    <a16:rowId xmlns:a16="http://schemas.microsoft.com/office/drawing/2014/main" val="10004"/>
                  </a:ext>
                </a:extLst>
              </a:tr>
              <a:tr h="487675">
                <a:tc>
                  <a:txBody>
                    <a:bodyPr/>
                    <a:lstStyle/>
                    <a:p>
                      <a:pPr marL="0" marR="0" lvl="0" indent="0" algn="ctr" rtl="0">
                        <a:lnSpc>
                          <a:spcPct val="100000"/>
                        </a:lnSpc>
                        <a:spcBef>
                          <a:spcPts val="0"/>
                        </a:spcBef>
                        <a:spcAft>
                          <a:spcPts val="0"/>
                        </a:spcAft>
                        <a:buClr>
                          <a:srgbClr val="000000"/>
                        </a:buClr>
                        <a:buSzPts val="1600"/>
                        <a:buFont typeface="Arial"/>
                        <a:buNone/>
                      </a:pPr>
                      <a:r>
                        <a:rPr lang="fr-CA" sz="1600" b="0" u="none" strike="noStrike" cap="none" dirty="0">
                          <a:solidFill>
                            <a:schemeClr val="tx1"/>
                          </a:solidFill>
                        </a:rPr>
                        <a:t>Administratrice 2 2025</a:t>
                      </a:r>
                      <a:endParaRPr sz="1600" b="0" u="none" strike="noStrike" cap="none" dirty="0">
                        <a:solidFill>
                          <a:schemeClr val="tx1"/>
                        </a:solidFill>
                        <a:latin typeface="Calibri"/>
                        <a:ea typeface="Calibri"/>
                        <a:cs typeface="Calibri"/>
                        <a:sym typeface="Calibri"/>
                      </a:endParaRPr>
                    </a:p>
                  </a:txBody>
                  <a:tcPr marL="30100" marR="30100" marT="0" marB="0" anchor="ctr">
                    <a:solidFill>
                      <a:srgbClr val="B3C6E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fr-CA" sz="1600" b="1" u="none" strike="noStrike" cap="none" dirty="0">
                          <a:solidFill>
                            <a:schemeClr val="dk1"/>
                          </a:solidFill>
                          <a:latin typeface="Gill Sans"/>
                          <a:ea typeface="Gill Sans"/>
                          <a:cs typeface="Gill Sans"/>
                          <a:sym typeface="Gill Sans"/>
                        </a:rPr>
                        <a:t>Camille Massy-Raoult (fin 2026)</a:t>
                      </a:r>
                      <a:endParaRPr sz="1600" b="1" u="none" strike="noStrike" cap="none" dirty="0">
                        <a:solidFill>
                          <a:srgbClr val="00B050"/>
                        </a:solidFill>
                        <a:latin typeface="Gill Sans"/>
                        <a:ea typeface="Gill Sans"/>
                        <a:cs typeface="Gill Sans"/>
                        <a:sym typeface="Gill Sans"/>
                      </a:endParaRPr>
                    </a:p>
                  </a:txBody>
                  <a:tcPr marL="30100" marR="30100" marT="0" marB="0" anchor="ctr">
                    <a:solidFill>
                      <a:srgbClr val="B3C6E7"/>
                    </a:solidFill>
                  </a:tcPr>
                </a:tc>
                <a:extLst>
                  <a:ext uri="{0D108BD9-81ED-4DB2-BD59-A6C34878D82A}">
                    <a16:rowId xmlns:a16="http://schemas.microsoft.com/office/drawing/2014/main" val="10005"/>
                  </a:ext>
                </a:extLst>
              </a:tr>
              <a:tr h="487675">
                <a:tc>
                  <a:txBody>
                    <a:bodyPr/>
                    <a:lstStyle/>
                    <a:p>
                      <a:pPr marL="0" marR="0" lvl="0" indent="0" algn="ctr" rtl="0">
                        <a:lnSpc>
                          <a:spcPct val="100000"/>
                        </a:lnSpc>
                        <a:spcBef>
                          <a:spcPts val="0"/>
                        </a:spcBef>
                        <a:spcAft>
                          <a:spcPts val="0"/>
                        </a:spcAft>
                        <a:buClr>
                          <a:srgbClr val="000000"/>
                        </a:buClr>
                        <a:buSzPts val="1600"/>
                        <a:buFont typeface="Arial"/>
                        <a:buNone/>
                      </a:pPr>
                      <a:r>
                        <a:rPr lang="fr-CA" sz="1600" b="0" u="none" strike="noStrike" cap="none" dirty="0" err="1">
                          <a:solidFill>
                            <a:srgbClr val="FF0000"/>
                          </a:solidFill>
                        </a:rPr>
                        <a:t>Administratrice.teur</a:t>
                      </a:r>
                      <a:r>
                        <a:rPr lang="fr-CA" sz="1600" b="0" u="none" strike="noStrike" cap="none" dirty="0">
                          <a:solidFill>
                            <a:srgbClr val="FF0000"/>
                          </a:solidFill>
                        </a:rPr>
                        <a:t> 3</a:t>
                      </a:r>
                      <a:endParaRPr lang="fr-CA" sz="1600" b="0" u="none" strike="noStrike" cap="none" dirty="0">
                        <a:solidFill>
                          <a:srgbClr val="FF0000"/>
                        </a:solidFill>
                        <a:latin typeface="Calibri"/>
                        <a:ea typeface="Calibri"/>
                        <a:cs typeface="Calibri"/>
                        <a:sym typeface="Calibri"/>
                      </a:endParaRPr>
                    </a:p>
                  </a:txBody>
                  <a:tcPr marL="30100" marR="30100" marT="0" marB="0" anchor="ctr">
                    <a:solidFill>
                      <a:srgbClr val="D8E2F3"/>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fr-CA" sz="1600" b="1" u="none" strike="noStrike" cap="none" dirty="0">
                          <a:solidFill>
                            <a:srgbClr val="FF0000"/>
                          </a:solidFill>
                          <a:latin typeface="Gill Sans"/>
                          <a:ea typeface="Gill Sans"/>
                          <a:cs typeface="Gill Sans"/>
                          <a:sym typeface="Gill Sans"/>
                        </a:rPr>
                        <a:t>Vacant - fin 202</a:t>
                      </a:r>
                      <a:r>
                        <a:rPr lang="fr-CA" sz="1600" b="1" dirty="0">
                          <a:solidFill>
                            <a:srgbClr val="FF0000"/>
                          </a:solidFill>
                          <a:latin typeface="Gill Sans"/>
                          <a:ea typeface="Gill Sans"/>
                          <a:cs typeface="Gill Sans"/>
                          <a:sym typeface="Gill Sans"/>
                        </a:rPr>
                        <a:t>6</a:t>
                      </a:r>
                      <a:endParaRPr sz="1400" u="none" strike="noStrike" cap="none" dirty="0">
                        <a:solidFill>
                          <a:srgbClr val="FF0000"/>
                        </a:solidFill>
                      </a:endParaRPr>
                    </a:p>
                  </a:txBody>
                  <a:tcPr marL="30100" marR="30100" marT="0" marB="0" anchor="ctr">
                    <a:solidFill>
                      <a:srgbClr val="D8E2F3"/>
                    </a:solidFill>
                  </a:tcPr>
                </a:tc>
                <a:extLst>
                  <a:ext uri="{0D108BD9-81ED-4DB2-BD59-A6C34878D82A}">
                    <a16:rowId xmlns:a16="http://schemas.microsoft.com/office/drawing/2014/main" val="10006"/>
                  </a:ext>
                </a:extLst>
              </a:tr>
              <a:tr h="487675">
                <a:tc>
                  <a:txBody>
                    <a:bodyPr/>
                    <a:lstStyle/>
                    <a:p>
                      <a:pPr marL="0" marR="0" lvl="0" indent="0" algn="ctr" rtl="0">
                        <a:lnSpc>
                          <a:spcPct val="100000"/>
                        </a:lnSpc>
                        <a:spcBef>
                          <a:spcPts val="0"/>
                        </a:spcBef>
                        <a:spcAft>
                          <a:spcPts val="0"/>
                        </a:spcAft>
                        <a:buClr>
                          <a:srgbClr val="000000"/>
                        </a:buClr>
                        <a:buSzPts val="1600"/>
                        <a:buFont typeface="Arial"/>
                        <a:buNone/>
                      </a:pPr>
                      <a:r>
                        <a:rPr lang="fr-CA" sz="1600" b="0" u="none" strike="noStrike" cap="none" dirty="0" err="1">
                          <a:solidFill>
                            <a:srgbClr val="FF0000"/>
                          </a:solidFill>
                        </a:rPr>
                        <a:t>Administratrice.teur</a:t>
                      </a:r>
                      <a:r>
                        <a:rPr lang="fr-CA" sz="1600" b="0" u="none" strike="noStrike" cap="none" dirty="0">
                          <a:solidFill>
                            <a:srgbClr val="FF0000"/>
                          </a:solidFill>
                        </a:rPr>
                        <a:t> 4</a:t>
                      </a:r>
                      <a:endParaRPr lang="fr-CA" sz="1600" b="0" u="none" strike="noStrike" cap="none" dirty="0">
                        <a:solidFill>
                          <a:srgbClr val="FF0000"/>
                        </a:solidFill>
                        <a:latin typeface="Calibri"/>
                        <a:ea typeface="Calibri"/>
                        <a:cs typeface="Calibri"/>
                        <a:sym typeface="Calibri"/>
                      </a:endParaRPr>
                    </a:p>
                  </a:txBody>
                  <a:tcPr marL="30100" marR="30100" marT="0" marB="0" anchor="ctr">
                    <a:solidFill>
                      <a:srgbClr val="B3C6E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fr-CA" sz="1600" b="1" u="none" strike="noStrike" cap="none" dirty="0">
                          <a:solidFill>
                            <a:srgbClr val="FF0000"/>
                          </a:solidFill>
                          <a:latin typeface="Gill Sans"/>
                          <a:ea typeface="Gill Sans"/>
                          <a:cs typeface="Gill Sans"/>
                          <a:sym typeface="Gill Sans"/>
                        </a:rPr>
                        <a:t>Vacant – fin 2027</a:t>
                      </a:r>
                      <a:endParaRPr sz="1600" b="1" u="none" strike="noStrike" cap="none" dirty="0">
                        <a:solidFill>
                          <a:srgbClr val="FF0000"/>
                        </a:solidFill>
                        <a:latin typeface="Gill Sans"/>
                        <a:ea typeface="Gill Sans"/>
                        <a:cs typeface="Gill Sans"/>
                        <a:sym typeface="Gill Sans"/>
                      </a:endParaRPr>
                    </a:p>
                  </a:txBody>
                  <a:tcPr marL="30100" marR="30100" marT="0" marB="0" anchor="ctr">
                    <a:solidFill>
                      <a:srgbClr val="B3C6E7"/>
                    </a:solidFill>
                  </a:tcPr>
                </a:tc>
                <a:extLst>
                  <a:ext uri="{0D108BD9-81ED-4DB2-BD59-A6C34878D82A}">
                    <a16:rowId xmlns:a16="http://schemas.microsoft.com/office/drawing/2014/main" val="10007"/>
                  </a:ext>
                </a:extLst>
              </a:tr>
            </a:tbl>
          </a:graphicData>
        </a:graphic>
      </p:graphicFrame>
      <p:sp>
        <p:nvSpPr>
          <p:cNvPr id="2" name="ZoneTexte 1">
            <a:extLst>
              <a:ext uri="{FF2B5EF4-FFF2-40B4-BE49-F238E27FC236}">
                <a16:creationId xmlns:a16="http://schemas.microsoft.com/office/drawing/2014/main" id="{8D82C428-75E7-25EC-1B53-27264C21CD7A}"/>
              </a:ext>
            </a:extLst>
          </p:cNvPr>
          <p:cNvSpPr txBox="1"/>
          <p:nvPr/>
        </p:nvSpPr>
        <p:spPr>
          <a:xfrm>
            <a:off x="449035" y="874038"/>
            <a:ext cx="7747907" cy="307777"/>
          </a:xfrm>
          <a:prstGeom prst="rect">
            <a:avLst/>
          </a:prstGeom>
          <a:noFill/>
        </p:spPr>
        <p:txBody>
          <a:bodyPr wrap="square" rtlCol="0">
            <a:spAutoFit/>
          </a:bodyPr>
          <a:lstStyle/>
          <a:p>
            <a:r>
              <a:rPr lang="fr-CA" b="1" dirty="0"/>
              <a:t>Voici la composition du CA pour l’année 2025</a:t>
            </a:r>
          </a:p>
        </p:txBody>
      </p:sp>
    </p:spTree>
  </p:cSld>
  <p:clrMapOvr>
    <a:masterClrMapping/>
  </p:clrMapOvr>
</p:sld>
</file>

<file path=ppt/theme/theme1.xml><?xml version="1.0" encoding="utf-8"?>
<a:theme xmlns:a="http://schemas.openxmlformats.org/drawingml/2006/main" name="Parcel">
  <a:themeElements>
    <a:clrScheme name="Vert">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651</Words>
  <Application>Microsoft Office PowerPoint</Application>
  <PresentationFormat>Affichage à l'écran (16:9)</PresentationFormat>
  <Paragraphs>100</Paragraphs>
  <Slides>8</Slides>
  <Notes>8</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8</vt:i4>
      </vt:variant>
    </vt:vector>
  </HeadingPairs>
  <TitlesOfParts>
    <vt:vector size="13" baseType="lpstr">
      <vt:lpstr>Arial</vt:lpstr>
      <vt:lpstr>Wingdings</vt:lpstr>
      <vt:lpstr>Gill Sans</vt:lpstr>
      <vt:lpstr>Calibri</vt:lpstr>
      <vt:lpstr>Parcel</vt:lpstr>
      <vt:lpstr>Présentation PowerPoint</vt:lpstr>
      <vt:lpstr>BILAN 2024</vt:lpstr>
      <vt:lpstr>BILAN 2024</vt:lpstr>
      <vt:lpstr>BILAN 2024</vt:lpstr>
      <vt:lpstr>BILAN 2024</vt:lpstr>
      <vt:lpstr>BILAN 2024</vt:lpstr>
      <vt:lpstr>BILAN 2024</vt:lpstr>
      <vt:lpstr>BILAN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Déry, Chantal</dc:creator>
  <cp:lastModifiedBy>Déry, Chantal</cp:lastModifiedBy>
  <cp:revision>4</cp:revision>
  <dcterms:modified xsi:type="dcterms:W3CDTF">2025-04-30T14:23:28Z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0x010100D2CE7C43F845AA4ABC5A5C0E0622E0BB</vt:lpwstr>
  </property>
</Properties>
</file>